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73" r:id="rId2"/>
    <p:sldId id="301" r:id="rId3"/>
    <p:sldId id="293" r:id="rId4"/>
    <p:sldId id="297" r:id="rId5"/>
    <p:sldId id="296" r:id="rId6"/>
    <p:sldId id="298" r:id="rId7"/>
    <p:sldId id="274" r:id="rId8"/>
    <p:sldId id="277" r:id="rId9"/>
    <p:sldId id="295" r:id="rId10"/>
    <p:sldId id="290" r:id="rId11"/>
    <p:sldId id="300" r:id="rId12"/>
    <p:sldId id="299" r:id="rId13"/>
    <p:sldId id="276" r:id="rId14"/>
    <p:sldId id="279" r:id="rId15"/>
    <p:sldId id="267" r:id="rId16"/>
    <p:sldId id="266" r:id="rId17"/>
    <p:sldId id="272" r:id="rId18"/>
    <p:sldId id="278" r:id="rId19"/>
    <p:sldId id="282" r:id="rId20"/>
    <p:sldId id="280" r:id="rId21"/>
    <p:sldId id="281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u" id="{ECCABD23-ED5F-4A62-9236-13E4A0E7E315}">
          <p14:sldIdLst>
            <p14:sldId id="273"/>
            <p14:sldId id="301"/>
            <p14:sldId id="293"/>
            <p14:sldId id="297"/>
            <p14:sldId id="296"/>
            <p14:sldId id="298"/>
            <p14:sldId id="274"/>
            <p14:sldId id="277"/>
            <p14:sldId id="295"/>
            <p14:sldId id="290"/>
            <p14:sldId id="300"/>
            <p14:sldId id="299"/>
            <p14:sldId id="276"/>
            <p14:sldId id="279"/>
          </p14:sldIdLst>
        </p14:section>
        <p14:section name="Mareen" id="{0FFE13D2-99D3-494F-85AB-0444F9F504B7}">
          <p14:sldIdLst>
            <p14:sldId id="267"/>
            <p14:sldId id="266"/>
            <p14:sldId id="272"/>
            <p14:sldId id="278"/>
            <p14:sldId id="282"/>
            <p14:sldId id="280"/>
            <p14:sldId id="281"/>
            <p14:sldId id="275"/>
          </p14:sldIdLst>
        </p14:section>
        <p14:section name="Appendix" id="{FE6FA040-F5D3-4D1E-81DF-E1A6A4E2613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67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D80FB0-983B-49B5-B972-4DB6A4CE9C43}" v="1" dt="2025-10-03T00:34:02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551" autoAdjust="0"/>
  </p:normalViewPr>
  <p:slideViewPr>
    <p:cSldViewPr snapToGrid="0">
      <p:cViewPr>
        <p:scale>
          <a:sx n="68" d="100"/>
          <a:sy n="68" d="100"/>
        </p:scale>
        <p:origin x="582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een Loesing" userId="160136db-cc38-4804-ac24-db9711b186cf" providerId="ADAL" clId="{DAE1545B-795B-49E6-9C62-8C8D36D3686B}"/>
    <pc:docChg chg="undo custSel addSld delSld modSld sldOrd addSection modSection">
      <pc:chgData name="Mareen Loesing" userId="160136db-cc38-4804-ac24-db9711b186cf" providerId="ADAL" clId="{DAE1545B-795B-49E6-9C62-8C8D36D3686B}" dt="2024-09-04T03:06:57.083" v="2376" actId="20577"/>
      <pc:docMkLst>
        <pc:docMk/>
      </pc:docMkLst>
      <pc:sldChg chg="new">
        <pc:chgData name="Mareen Loesing" userId="160136db-cc38-4804-ac24-db9711b186cf" providerId="ADAL" clId="{DAE1545B-795B-49E6-9C62-8C8D36D3686B}" dt="2024-09-02T03:05:45.243" v="0" actId="680"/>
        <pc:sldMkLst>
          <pc:docMk/>
          <pc:sldMk cId="4135291865" sldId="256"/>
        </pc:sldMkLst>
      </pc:sldChg>
      <pc:sldChg chg="addSp delSp modSp new mod">
        <pc:chgData name="Mareen Loesing" userId="160136db-cc38-4804-ac24-db9711b186cf" providerId="ADAL" clId="{DAE1545B-795B-49E6-9C62-8C8D36D3686B}" dt="2024-09-04T03:02:46.098" v="2262" actId="20577"/>
        <pc:sldMkLst>
          <pc:docMk/>
          <pc:sldMk cId="4001358150" sldId="257"/>
        </pc:sldMkLst>
      </pc:sldChg>
      <pc:sldChg chg="addSp modSp add">
        <pc:chgData name="Mareen Loesing" userId="160136db-cc38-4804-ac24-db9711b186cf" providerId="ADAL" clId="{DAE1545B-795B-49E6-9C62-8C8D36D3686B}" dt="2024-09-02T03:11:44.661" v="45"/>
        <pc:sldMkLst>
          <pc:docMk/>
          <pc:sldMk cId="3078194604" sldId="258"/>
        </pc:sldMkLst>
      </pc:sldChg>
      <pc:sldChg chg="addSp delSp modSp add mod modNotesTx">
        <pc:chgData name="Mareen Loesing" userId="160136db-cc38-4804-ac24-db9711b186cf" providerId="ADAL" clId="{DAE1545B-795B-49E6-9C62-8C8D36D3686B}" dt="2024-09-04T01:23:40.650" v="1509" actId="20577"/>
        <pc:sldMkLst>
          <pc:docMk/>
          <pc:sldMk cId="3804030718" sldId="259"/>
        </pc:sldMkLst>
      </pc:sldChg>
      <pc:sldChg chg="addSp delSp modSp add mod">
        <pc:chgData name="Mareen Loesing" userId="160136db-cc38-4804-ac24-db9711b186cf" providerId="ADAL" clId="{DAE1545B-795B-49E6-9C62-8C8D36D3686B}" dt="2024-09-04T00:53:40.211" v="1121"/>
        <pc:sldMkLst>
          <pc:docMk/>
          <pc:sldMk cId="56098209" sldId="260"/>
        </pc:sldMkLst>
      </pc:sldChg>
      <pc:sldChg chg="addSp modSp add mod ord">
        <pc:chgData name="Mareen Loesing" userId="160136db-cc38-4804-ac24-db9711b186cf" providerId="ADAL" clId="{DAE1545B-795B-49E6-9C62-8C8D36D3686B}" dt="2024-09-04T01:08:42.303" v="1489" actId="6549"/>
        <pc:sldMkLst>
          <pc:docMk/>
          <pc:sldMk cId="632076142" sldId="261"/>
        </pc:sldMkLst>
      </pc:sldChg>
      <pc:sldChg chg="addSp modSp add mod ord">
        <pc:chgData name="Mareen Loesing" userId="160136db-cc38-4804-ac24-db9711b186cf" providerId="ADAL" clId="{DAE1545B-795B-49E6-9C62-8C8D36D3686B}" dt="2024-09-04T01:08:32.760" v="1476" actId="20577"/>
        <pc:sldMkLst>
          <pc:docMk/>
          <pc:sldMk cId="2997921470" sldId="262"/>
        </pc:sldMkLst>
      </pc:sldChg>
      <pc:sldChg chg="addSp modSp add mod ord">
        <pc:chgData name="Mareen Loesing" userId="160136db-cc38-4804-ac24-db9711b186cf" providerId="ADAL" clId="{DAE1545B-795B-49E6-9C62-8C8D36D3686B}" dt="2024-09-04T01:08:48.216" v="1497" actId="20577"/>
        <pc:sldMkLst>
          <pc:docMk/>
          <pc:sldMk cId="541894081" sldId="263"/>
        </pc:sldMkLst>
      </pc:sldChg>
      <pc:sldChg chg="addSp modSp add mod ord">
        <pc:chgData name="Mareen Loesing" userId="160136db-cc38-4804-ac24-db9711b186cf" providerId="ADAL" clId="{DAE1545B-795B-49E6-9C62-8C8D36D3686B}" dt="2024-09-02T03:47:55.665" v="513"/>
        <pc:sldMkLst>
          <pc:docMk/>
          <pc:sldMk cId="250868622" sldId="264"/>
        </pc:sldMkLst>
      </pc:sldChg>
      <pc:sldChg chg="addSp modSp add mod ord">
        <pc:chgData name="Mareen Loesing" userId="160136db-cc38-4804-ac24-db9711b186cf" providerId="ADAL" clId="{DAE1545B-795B-49E6-9C62-8C8D36D3686B}" dt="2024-09-04T01:08:58.267" v="1498"/>
        <pc:sldMkLst>
          <pc:docMk/>
          <pc:sldMk cId="2637507284" sldId="265"/>
        </pc:sldMkLst>
      </pc:sldChg>
      <pc:sldChg chg="addSp delSp modSp add mod">
        <pc:chgData name="Mareen Loesing" userId="160136db-cc38-4804-ac24-db9711b186cf" providerId="ADAL" clId="{DAE1545B-795B-49E6-9C62-8C8D36D3686B}" dt="2024-09-04T02:13:19.135" v="1895" actId="1076"/>
        <pc:sldMkLst>
          <pc:docMk/>
          <pc:sldMk cId="1216620429" sldId="266"/>
        </pc:sldMkLst>
      </pc:sldChg>
      <pc:sldChg chg="addSp modSp add mod">
        <pc:chgData name="Mareen Loesing" userId="160136db-cc38-4804-ac24-db9711b186cf" providerId="ADAL" clId="{DAE1545B-795B-49E6-9C62-8C8D36D3686B}" dt="2024-09-04T01:55:34.578" v="1694" actId="20577"/>
        <pc:sldMkLst>
          <pc:docMk/>
          <pc:sldMk cId="410208443" sldId="267"/>
        </pc:sldMkLst>
      </pc:sldChg>
      <pc:sldChg chg="addSp modSp add mod ord">
        <pc:chgData name="Mareen Loesing" userId="160136db-cc38-4804-ac24-db9711b186cf" providerId="ADAL" clId="{DAE1545B-795B-49E6-9C62-8C8D36D3686B}" dt="2024-09-04T00:53:45.236" v="1134" actId="20577"/>
        <pc:sldMkLst>
          <pc:docMk/>
          <pc:sldMk cId="3802882849" sldId="268"/>
        </pc:sldMkLst>
      </pc:sldChg>
      <pc:sldChg chg="addSp delSp new mod">
        <pc:chgData name="Mareen Loesing" userId="160136db-cc38-4804-ac24-db9711b186cf" providerId="ADAL" clId="{DAE1545B-795B-49E6-9C62-8C8D36D3686B}" dt="2024-09-02T07:14:04.889" v="853"/>
        <pc:sldMkLst>
          <pc:docMk/>
          <pc:sldMk cId="3397026468" sldId="269"/>
        </pc:sldMkLst>
      </pc:sldChg>
      <pc:sldChg chg="addSp modSp add mod modNotesTx">
        <pc:chgData name="Mareen Loesing" userId="160136db-cc38-4804-ac24-db9711b186cf" providerId="ADAL" clId="{DAE1545B-795B-49E6-9C62-8C8D36D3686B}" dt="2024-09-04T01:08:20.927" v="1468" actId="20577"/>
        <pc:sldMkLst>
          <pc:docMk/>
          <pc:sldMk cId="101234296" sldId="270"/>
        </pc:sldMkLst>
      </pc:sldChg>
      <pc:sldChg chg="addSp delSp modSp add mod">
        <pc:chgData name="Mareen Loesing" userId="160136db-cc38-4804-ac24-db9711b186cf" providerId="ADAL" clId="{DAE1545B-795B-49E6-9C62-8C8D36D3686B}" dt="2024-09-04T00:53:48.506" v="1135"/>
        <pc:sldMkLst>
          <pc:docMk/>
          <pc:sldMk cId="4192890785" sldId="271"/>
        </pc:sldMkLst>
      </pc:sldChg>
      <pc:sldChg chg="addSp modSp add mod">
        <pc:chgData name="Mareen Loesing" userId="160136db-cc38-4804-ac24-db9711b186cf" providerId="ADAL" clId="{DAE1545B-795B-49E6-9C62-8C8D36D3686B}" dt="2024-09-04T02:59:30.085" v="2236" actId="20577"/>
        <pc:sldMkLst>
          <pc:docMk/>
          <pc:sldMk cId="819170179" sldId="272"/>
        </pc:sldMkLst>
      </pc:sldChg>
      <pc:sldChg chg="addSp modSp add mod ord">
        <pc:chgData name="Mareen Loesing" userId="160136db-cc38-4804-ac24-db9711b186cf" providerId="ADAL" clId="{DAE1545B-795B-49E6-9C62-8C8D36D3686B}" dt="2024-09-04T02:20:06.020" v="1983" actId="20577"/>
        <pc:sldMkLst>
          <pc:docMk/>
          <pc:sldMk cId="2868478405" sldId="273"/>
        </pc:sldMkLst>
      </pc:sldChg>
      <pc:sldChg chg="addSp modSp add mod ord">
        <pc:chgData name="Mareen Loesing" userId="160136db-cc38-4804-ac24-db9711b186cf" providerId="ADAL" clId="{DAE1545B-795B-49E6-9C62-8C8D36D3686B}" dt="2024-09-04T02:58:36.800" v="2223"/>
        <pc:sldMkLst>
          <pc:docMk/>
          <pc:sldMk cId="484772592" sldId="274"/>
        </pc:sldMkLst>
      </pc:sldChg>
      <pc:sldChg chg="addSp modSp add mod">
        <pc:chgData name="Mareen Loesing" userId="160136db-cc38-4804-ac24-db9711b186cf" providerId="ADAL" clId="{DAE1545B-795B-49E6-9C62-8C8D36D3686B}" dt="2024-09-04T03:03:03.536" v="2275" actId="20577"/>
        <pc:sldMkLst>
          <pc:docMk/>
          <pc:sldMk cId="91167861" sldId="275"/>
        </pc:sldMkLst>
      </pc:sldChg>
      <pc:sldChg chg="add">
        <pc:chgData name="Mareen Loesing" userId="160136db-cc38-4804-ac24-db9711b186cf" providerId="ADAL" clId="{DAE1545B-795B-49E6-9C62-8C8D36D3686B}" dt="2024-09-04T01:52:22.417" v="1689" actId="2890"/>
        <pc:sldMkLst>
          <pc:docMk/>
          <pc:sldMk cId="294646991" sldId="276"/>
        </pc:sldMkLst>
      </pc:sldChg>
      <pc:sldChg chg="addSp delSp modSp add mod ord">
        <pc:chgData name="Mareen Loesing" userId="160136db-cc38-4804-ac24-db9711b186cf" providerId="ADAL" clId="{DAE1545B-795B-49E6-9C62-8C8D36D3686B}" dt="2024-09-04T02:21:11.978" v="2025"/>
        <pc:sldMkLst>
          <pc:docMk/>
          <pc:sldMk cId="3087935337" sldId="277"/>
        </pc:sldMkLst>
      </pc:sldChg>
      <pc:sldChg chg="addSp modSp add mod">
        <pc:chgData name="Mareen Loesing" userId="160136db-cc38-4804-ac24-db9711b186cf" providerId="ADAL" clId="{DAE1545B-795B-49E6-9C62-8C8D36D3686B}" dt="2024-09-04T02:59:38.289" v="2237"/>
        <pc:sldMkLst>
          <pc:docMk/>
          <pc:sldMk cId="3335923497" sldId="278"/>
        </pc:sldMkLst>
      </pc:sldChg>
      <pc:sldChg chg="addSp modSp add mod">
        <pc:chgData name="Mareen Loesing" userId="160136db-cc38-4804-ac24-db9711b186cf" providerId="ADAL" clId="{DAE1545B-795B-49E6-9C62-8C8D36D3686B}" dt="2024-09-04T03:00:18.270" v="2246" actId="14100"/>
        <pc:sldMkLst>
          <pc:docMk/>
          <pc:sldMk cId="1874506604" sldId="279"/>
        </pc:sldMkLst>
      </pc:sldChg>
      <pc:sldChg chg="addSp modSp add mod ord">
        <pc:chgData name="Mareen Loesing" userId="160136db-cc38-4804-ac24-db9711b186cf" providerId="ADAL" clId="{DAE1545B-795B-49E6-9C62-8C8D36D3686B}" dt="2024-09-04T03:06:57.083" v="2376" actId="20577"/>
        <pc:sldMkLst>
          <pc:docMk/>
          <pc:sldMk cId="425226708" sldId="280"/>
        </pc:sldMkLst>
      </pc:sldChg>
      <pc:sldChg chg="add del">
        <pc:chgData name="Mareen Loesing" userId="160136db-cc38-4804-ac24-db9711b186cf" providerId="ADAL" clId="{DAE1545B-795B-49E6-9C62-8C8D36D3686B}" dt="2024-09-02T03:07:04.449" v="28" actId="47"/>
        <pc:sldMkLst>
          <pc:docMk/>
          <pc:sldMk cId="861673526" sldId="300"/>
        </pc:sldMkLst>
      </pc:sldChg>
      <pc:sldMasterChg chg="delSldLayout">
        <pc:chgData name="Mareen Loesing" userId="160136db-cc38-4804-ac24-db9711b186cf" providerId="ADAL" clId="{DAE1545B-795B-49E6-9C62-8C8D36D3686B}" dt="2024-09-02T03:07:04.449" v="28" actId="47"/>
        <pc:sldMasterMkLst>
          <pc:docMk/>
          <pc:sldMasterMk cId="999297230" sldId="2147483660"/>
        </pc:sldMasterMkLst>
        <pc:sldLayoutChg chg="del">
          <pc:chgData name="Mareen Loesing" userId="160136db-cc38-4804-ac24-db9711b186cf" providerId="ADAL" clId="{DAE1545B-795B-49E6-9C62-8C8D36D3686B}" dt="2024-09-02T03:07:04.449" v="28" actId="47"/>
          <pc:sldLayoutMkLst>
            <pc:docMk/>
            <pc:sldMasterMk cId="999297230" sldId="2147483660"/>
            <pc:sldLayoutMk cId="3270622146" sldId="2147483660"/>
          </pc:sldLayoutMkLst>
        </pc:sldLayoutChg>
      </pc:sldMasterChg>
    </pc:docChg>
  </pc:docChgLst>
  <pc:docChgLst>
    <pc:chgData name="Mareen Loesing" userId="160136db-cc38-4804-ac24-db9711b186cf" providerId="ADAL" clId="{F555A874-2C04-4CE8-ACB1-4E774797A8CA}"/>
    <pc:docChg chg="modSld">
      <pc:chgData name="Mareen Loesing" userId="160136db-cc38-4804-ac24-db9711b186cf" providerId="ADAL" clId="{F555A874-2C04-4CE8-ACB1-4E774797A8CA}" dt="2024-09-11T06:14:00.978" v="164" actId="2711"/>
      <pc:docMkLst>
        <pc:docMk/>
      </pc:docMkLst>
      <pc:sldChg chg="modSp mod">
        <pc:chgData name="Mareen Loesing" userId="160136db-cc38-4804-ac24-db9711b186cf" providerId="ADAL" clId="{F555A874-2C04-4CE8-ACB1-4E774797A8CA}" dt="2024-09-11T06:09:22.485" v="6" actId="1076"/>
        <pc:sldMkLst>
          <pc:docMk/>
          <pc:sldMk cId="2637507284" sldId="265"/>
        </pc:sldMkLst>
      </pc:sldChg>
      <pc:sldChg chg="modSp mod">
        <pc:chgData name="Mareen Loesing" userId="160136db-cc38-4804-ac24-db9711b186cf" providerId="ADAL" clId="{F555A874-2C04-4CE8-ACB1-4E774797A8CA}" dt="2024-09-11T05:46:36.328" v="1" actId="1076"/>
        <pc:sldMkLst>
          <pc:docMk/>
          <pc:sldMk cId="819170179" sldId="272"/>
        </pc:sldMkLst>
      </pc:sldChg>
      <pc:sldChg chg="modSp mod">
        <pc:chgData name="Mareen Loesing" userId="160136db-cc38-4804-ac24-db9711b186cf" providerId="ADAL" clId="{F555A874-2C04-4CE8-ACB1-4E774797A8CA}" dt="2024-09-11T06:12:29.260" v="72" actId="2711"/>
        <pc:sldMkLst>
          <pc:docMk/>
          <pc:sldMk cId="2868478405" sldId="273"/>
        </pc:sldMkLst>
      </pc:sldChg>
      <pc:sldChg chg="modSp mod">
        <pc:chgData name="Mareen Loesing" userId="160136db-cc38-4804-ac24-db9711b186cf" providerId="ADAL" clId="{F555A874-2C04-4CE8-ACB1-4E774797A8CA}" dt="2024-09-11T06:12:44.535" v="74" actId="2711"/>
        <pc:sldMkLst>
          <pc:docMk/>
          <pc:sldMk cId="2764830360" sldId="293"/>
        </pc:sldMkLst>
      </pc:sldChg>
      <pc:sldChg chg="modSp mod">
        <pc:chgData name="Mareen Loesing" userId="160136db-cc38-4804-ac24-db9711b186cf" providerId="ADAL" clId="{F555A874-2C04-4CE8-ACB1-4E774797A8CA}" dt="2024-09-11T06:14:00.978" v="164" actId="2711"/>
        <pc:sldMkLst>
          <pc:docMk/>
          <pc:sldMk cId="2197358298" sldId="296"/>
        </pc:sldMkLst>
      </pc:sldChg>
      <pc:sldChg chg="modSp mod">
        <pc:chgData name="Mareen Loesing" userId="160136db-cc38-4804-ac24-db9711b186cf" providerId="ADAL" clId="{F555A874-2C04-4CE8-ACB1-4E774797A8CA}" dt="2024-09-11T06:13:13.088" v="77" actId="2711"/>
        <pc:sldMkLst>
          <pc:docMk/>
          <pc:sldMk cId="3253473508" sldId="297"/>
        </pc:sldMkLst>
      </pc:sldChg>
    </pc:docChg>
  </pc:docChgLst>
  <pc:docChgLst>
    <pc:chgData name="Mareen Loesing" userId="160136db-cc38-4804-ac24-db9711b186cf" providerId="ADAL" clId="{15DB4F23-09BE-4E15-AEE4-3A9E3B6C1B88}"/>
    <pc:docChg chg="custSel addSld modSld sldOrd modSection">
      <pc:chgData name="Mareen Loesing" userId="160136db-cc38-4804-ac24-db9711b186cf" providerId="ADAL" clId="{15DB4F23-09BE-4E15-AEE4-3A9E3B6C1B88}" dt="2024-09-05T03:14:04.706" v="237"/>
      <pc:docMkLst>
        <pc:docMk/>
      </pc:docMkLst>
      <pc:sldChg chg="modSp mod">
        <pc:chgData name="Mareen Loesing" userId="160136db-cc38-4804-ac24-db9711b186cf" providerId="ADAL" clId="{15DB4F23-09BE-4E15-AEE4-3A9E3B6C1B88}" dt="2024-09-05T02:50:59.301" v="118" actId="20577"/>
        <pc:sldMkLst>
          <pc:docMk/>
          <pc:sldMk cId="4001358150" sldId="257"/>
        </pc:sldMkLst>
      </pc:sldChg>
      <pc:sldChg chg="addSp delSp modSp mod">
        <pc:chgData name="Mareen Loesing" userId="160136db-cc38-4804-ac24-db9711b186cf" providerId="ADAL" clId="{15DB4F23-09BE-4E15-AEE4-3A9E3B6C1B88}" dt="2024-09-05T03:14:04.706" v="237"/>
        <pc:sldMkLst>
          <pc:docMk/>
          <pc:sldMk cId="91167861" sldId="275"/>
        </pc:sldMkLst>
      </pc:sldChg>
      <pc:sldChg chg="addSp modSp mod ord">
        <pc:chgData name="Mareen Loesing" userId="160136db-cc38-4804-ac24-db9711b186cf" providerId="ADAL" clId="{15DB4F23-09BE-4E15-AEE4-3A9E3B6C1B88}" dt="2024-09-05T02:55:39.228" v="234" actId="207"/>
        <pc:sldMkLst>
          <pc:docMk/>
          <pc:sldMk cId="294646991" sldId="276"/>
        </pc:sldMkLst>
      </pc:sldChg>
      <pc:sldChg chg="addSp modSp mod">
        <pc:chgData name="Mareen Loesing" userId="160136db-cc38-4804-ac24-db9711b186cf" providerId="ADAL" clId="{15DB4F23-09BE-4E15-AEE4-3A9E3B6C1B88}" dt="2024-09-05T02:54:37.940" v="197" actId="207"/>
        <pc:sldMkLst>
          <pc:docMk/>
          <pc:sldMk cId="3335923497" sldId="278"/>
        </pc:sldMkLst>
      </pc:sldChg>
      <pc:sldChg chg="add">
        <pc:chgData name="Mareen Loesing" userId="160136db-cc38-4804-ac24-db9711b186cf" providerId="ADAL" clId="{15DB4F23-09BE-4E15-AEE4-3A9E3B6C1B88}" dt="2024-09-05T02:55:06.908" v="198" actId="2890"/>
        <pc:sldMkLst>
          <pc:docMk/>
          <pc:sldMk cId="4273257523" sldId="281"/>
        </pc:sldMkLst>
      </pc:sldChg>
    </pc:docChg>
  </pc:docChgLst>
  <pc:docChgLst>
    <pc:chgData name="Lu Li" userId="1f89f312-3a88-46ae-9073-96d234cb53c5" providerId="ADAL" clId="{FE1BD248-3BFB-4877-B9C1-01EE13496792}"/>
    <pc:docChg chg="undo custSel addSld delSld modSld sldOrd addMainMaster delMainMaster modMainMaster addSection modSection">
      <pc:chgData name="Lu Li" userId="1f89f312-3a88-46ae-9073-96d234cb53c5" providerId="ADAL" clId="{FE1BD248-3BFB-4877-B9C1-01EE13496792}" dt="2024-09-12T05:18:31.242" v="2599" actId="47"/>
      <pc:docMkLst>
        <pc:docMk/>
      </pc:docMkLst>
      <pc:sldChg chg="addSp modSp mod setBg setClrOvrMap">
        <pc:chgData name="Lu Li" userId="1f89f312-3a88-46ae-9073-96d234cb53c5" providerId="ADAL" clId="{FE1BD248-3BFB-4877-B9C1-01EE13496792}" dt="2024-09-10T02:29:42.373" v="188" actId="962"/>
        <pc:sldMkLst>
          <pc:docMk/>
          <pc:sldMk cId="4135291865" sldId="256"/>
        </pc:sldMkLst>
      </pc:sldChg>
      <pc:sldChg chg="modSp mod">
        <pc:chgData name="Lu Li" userId="1f89f312-3a88-46ae-9073-96d234cb53c5" providerId="ADAL" clId="{FE1BD248-3BFB-4877-B9C1-01EE13496792}" dt="2024-09-10T05:32:16.848" v="201" actId="20577"/>
        <pc:sldMkLst>
          <pc:docMk/>
          <pc:sldMk cId="4001358150" sldId="257"/>
        </pc:sldMkLst>
      </pc:sldChg>
      <pc:sldChg chg="del">
        <pc:chgData name="Lu Li" userId="1f89f312-3a88-46ae-9073-96d234cb53c5" providerId="ADAL" clId="{FE1BD248-3BFB-4877-B9C1-01EE13496792}" dt="2024-09-12T05:18:31.242" v="2599" actId="47"/>
        <pc:sldMkLst>
          <pc:docMk/>
          <pc:sldMk cId="3078194604" sldId="258"/>
        </pc:sldMkLst>
      </pc:sldChg>
      <pc:sldChg chg="modSp mod ord">
        <pc:chgData name="Lu Li" userId="1f89f312-3a88-46ae-9073-96d234cb53c5" providerId="ADAL" clId="{FE1BD248-3BFB-4877-B9C1-01EE13496792}" dt="2024-09-11T02:50:20.590" v="2100"/>
        <pc:sldMkLst>
          <pc:docMk/>
          <pc:sldMk cId="3804030718" sldId="259"/>
        </pc:sldMkLst>
      </pc:sldChg>
      <pc:sldChg chg="modSp mod">
        <pc:chgData name="Lu Li" userId="1f89f312-3a88-46ae-9073-96d234cb53c5" providerId="ADAL" clId="{FE1BD248-3BFB-4877-B9C1-01EE13496792}" dt="2024-09-10T02:30:56.416" v="189" actId="947"/>
        <pc:sldMkLst>
          <pc:docMk/>
          <pc:sldMk cId="56098209" sldId="260"/>
        </pc:sldMkLst>
      </pc:sldChg>
      <pc:sldChg chg="modSp mod">
        <pc:chgData name="Lu Li" userId="1f89f312-3a88-46ae-9073-96d234cb53c5" providerId="ADAL" clId="{FE1BD248-3BFB-4877-B9C1-01EE13496792}" dt="2024-09-10T02:04:48.293" v="182" actId="255"/>
        <pc:sldMkLst>
          <pc:docMk/>
          <pc:sldMk cId="632076142" sldId="261"/>
        </pc:sldMkLst>
      </pc:sldChg>
      <pc:sldChg chg="modSp mod">
        <pc:chgData name="Lu Li" userId="1f89f312-3a88-46ae-9073-96d234cb53c5" providerId="ADAL" clId="{FE1BD248-3BFB-4877-B9C1-01EE13496792}" dt="2024-09-10T02:04:43.036" v="181" actId="255"/>
        <pc:sldMkLst>
          <pc:docMk/>
          <pc:sldMk cId="2997921470" sldId="262"/>
        </pc:sldMkLst>
      </pc:sldChg>
      <pc:sldChg chg="modSp mod">
        <pc:chgData name="Lu Li" userId="1f89f312-3a88-46ae-9073-96d234cb53c5" providerId="ADAL" clId="{FE1BD248-3BFB-4877-B9C1-01EE13496792}" dt="2024-09-10T02:00:17.296" v="162" actId="255"/>
        <pc:sldMkLst>
          <pc:docMk/>
          <pc:sldMk cId="541894081" sldId="263"/>
        </pc:sldMkLst>
      </pc:sldChg>
      <pc:sldChg chg="del">
        <pc:chgData name="Lu Li" userId="1f89f312-3a88-46ae-9073-96d234cb53c5" providerId="ADAL" clId="{FE1BD248-3BFB-4877-B9C1-01EE13496792}" dt="2024-09-12T05:18:31.242" v="2599" actId="47"/>
        <pc:sldMkLst>
          <pc:docMk/>
          <pc:sldMk cId="250868622" sldId="264"/>
        </pc:sldMkLst>
      </pc:sldChg>
      <pc:sldChg chg="modSp mod">
        <pc:chgData name="Lu Li" userId="1f89f312-3a88-46ae-9073-96d234cb53c5" providerId="ADAL" clId="{FE1BD248-3BFB-4877-B9C1-01EE13496792}" dt="2024-09-10T02:04:54.055" v="183" actId="255"/>
        <pc:sldMkLst>
          <pc:docMk/>
          <pc:sldMk cId="2637507284" sldId="265"/>
        </pc:sldMkLst>
      </pc:sldChg>
      <pc:sldChg chg="modSp mod">
        <pc:chgData name="Lu Li" userId="1f89f312-3a88-46ae-9073-96d234cb53c5" providerId="ADAL" clId="{FE1BD248-3BFB-4877-B9C1-01EE13496792}" dt="2024-09-10T02:05:07.502" v="184" actId="255"/>
        <pc:sldMkLst>
          <pc:docMk/>
          <pc:sldMk cId="1216620429" sldId="266"/>
        </pc:sldMkLst>
      </pc:sldChg>
      <pc:sldChg chg="modSp mod">
        <pc:chgData name="Lu Li" userId="1f89f312-3a88-46ae-9073-96d234cb53c5" providerId="ADAL" clId="{FE1BD248-3BFB-4877-B9C1-01EE13496792}" dt="2024-09-10T02:01:04.974" v="176" actId="255"/>
        <pc:sldMkLst>
          <pc:docMk/>
          <pc:sldMk cId="410208443" sldId="267"/>
        </pc:sldMkLst>
      </pc:sldChg>
      <pc:sldChg chg="modSp mod">
        <pc:chgData name="Lu Li" userId="1f89f312-3a88-46ae-9073-96d234cb53c5" providerId="ADAL" clId="{FE1BD248-3BFB-4877-B9C1-01EE13496792}" dt="2024-09-10T01:59:27.308" v="135" actId="403"/>
        <pc:sldMkLst>
          <pc:docMk/>
          <pc:sldMk cId="3802882849" sldId="268"/>
        </pc:sldMkLst>
      </pc:sldChg>
      <pc:sldChg chg="del">
        <pc:chgData name="Lu Li" userId="1f89f312-3a88-46ae-9073-96d234cb53c5" providerId="ADAL" clId="{FE1BD248-3BFB-4877-B9C1-01EE13496792}" dt="2024-09-12T05:18:31.242" v="2599" actId="47"/>
        <pc:sldMkLst>
          <pc:docMk/>
          <pc:sldMk cId="3397026468" sldId="269"/>
        </pc:sldMkLst>
      </pc:sldChg>
      <pc:sldChg chg="modSp mod">
        <pc:chgData name="Lu Li" userId="1f89f312-3a88-46ae-9073-96d234cb53c5" providerId="ADAL" clId="{FE1BD248-3BFB-4877-B9C1-01EE13496792}" dt="2024-09-10T02:01:56.378" v="178" actId="403"/>
        <pc:sldMkLst>
          <pc:docMk/>
          <pc:sldMk cId="101234296" sldId="270"/>
        </pc:sldMkLst>
      </pc:sldChg>
      <pc:sldChg chg="modSp mod ord">
        <pc:chgData name="Lu Li" userId="1f89f312-3a88-46ae-9073-96d234cb53c5" providerId="ADAL" clId="{FE1BD248-3BFB-4877-B9C1-01EE13496792}" dt="2024-09-11T02:54:47.846" v="2117"/>
        <pc:sldMkLst>
          <pc:docMk/>
          <pc:sldMk cId="4192890785" sldId="271"/>
        </pc:sldMkLst>
      </pc:sldChg>
      <pc:sldChg chg="modSp mod modNotesTx">
        <pc:chgData name="Lu Li" userId="1f89f312-3a88-46ae-9073-96d234cb53c5" providerId="ADAL" clId="{FE1BD248-3BFB-4877-B9C1-01EE13496792}" dt="2024-09-11T02:50:00.806" v="2098" actId="20577"/>
        <pc:sldMkLst>
          <pc:docMk/>
          <pc:sldMk cId="819170179" sldId="272"/>
        </pc:sldMkLst>
      </pc:sldChg>
      <pc:sldChg chg="addSp delSp modSp mod">
        <pc:chgData name="Lu Li" userId="1f89f312-3a88-46ae-9073-96d234cb53c5" providerId="ADAL" clId="{FE1BD248-3BFB-4877-B9C1-01EE13496792}" dt="2024-09-10T07:57:26.314" v="1228" actId="1076"/>
        <pc:sldMkLst>
          <pc:docMk/>
          <pc:sldMk cId="2868478405" sldId="273"/>
        </pc:sldMkLst>
      </pc:sldChg>
      <pc:sldChg chg="modSp mod ord">
        <pc:chgData name="Lu Li" userId="1f89f312-3a88-46ae-9073-96d234cb53c5" providerId="ADAL" clId="{FE1BD248-3BFB-4877-B9C1-01EE13496792}" dt="2024-09-11T02:51:29.082" v="2104"/>
        <pc:sldMkLst>
          <pc:docMk/>
          <pc:sldMk cId="484772592" sldId="274"/>
        </pc:sldMkLst>
      </pc:sldChg>
      <pc:sldChg chg="addSp delSp modSp mod setBg">
        <pc:chgData name="Lu Li" userId="1f89f312-3a88-46ae-9073-96d234cb53c5" providerId="ADAL" clId="{FE1BD248-3BFB-4877-B9C1-01EE13496792}" dt="2024-09-12T00:17:55.611" v="2595" actId="1076"/>
        <pc:sldMkLst>
          <pc:docMk/>
          <pc:sldMk cId="91167861" sldId="275"/>
        </pc:sldMkLst>
      </pc:sldChg>
      <pc:sldChg chg="delSp modSp mod">
        <pc:chgData name="Lu Li" userId="1f89f312-3a88-46ae-9073-96d234cb53c5" providerId="ADAL" clId="{FE1BD248-3BFB-4877-B9C1-01EE13496792}" dt="2024-09-11T02:38:39.845" v="2090" actId="1076"/>
        <pc:sldMkLst>
          <pc:docMk/>
          <pc:sldMk cId="294646991" sldId="276"/>
        </pc:sldMkLst>
      </pc:sldChg>
      <pc:sldChg chg="addSp delSp modSp mod ord">
        <pc:chgData name="Lu Li" userId="1f89f312-3a88-46ae-9073-96d234cb53c5" providerId="ADAL" clId="{FE1BD248-3BFB-4877-B9C1-01EE13496792}" dt="2024-09-11T02:52:54.794" v="2113" actId="1076"/>
        <pc:sldMkLst>
          <pc:docMk/>
          <pc:sldMk cId="3087935337" sldId="277"/>
        </pc:sldMkLst>
      </pc:sldChg>
      <pc:sldChg chg="modSp mod">
        <pc:chgData name="Lu Li" userId="1f89f312-3a88-46ae-9073-96d234cb53c5" providerId="ADAL" clId="{FE1BD248-3BFB-4877-B9C1-01EE13496792}" dt="2024-09-10T08:53:06.210" v="1979" actId="255"/>
        <pc:sldMkLst>
          <pc:docMk/>
          <pc:sldMk cId="3335923497" sldId="278"/>
        </pc:sldMkLst>
      </pc:sldChg>
      <pc:sldChg chg="modSp mod ord">
        <pc:chgData name="Lu Li" userId="1f89f312-3a88-46ae-9073-96d234cb53c5" providerId="ADAL" clId="{FE1BD248-3BFB-4877-B9C1-01EE13496792}" dt="2024-09-11T02:39:32.467" v="2092"/>
        <pc:sldMkLst>
          <pc:docMk/>
          <pc:sldMk cId="1874506604" sldId="279"/>
        </pc:sldMkLst>
      </pc:sldChg>
      <pc:sldChg chg="modSp mod">
        <pc:chgData name="Lu Li" userId="1f89f312-3a88-46ae-9073-96d234cb53c5" providerId="ADAL" clId="{FE1BD248-3BFB-4877-B9C1-01EE13496792}" dt="2024-09-10T08:53:15.017" v="1981" actId="255"/>
        <pc:sldMkLst>
          <pc:docMk/>
          <pc:sldMk cId="425226708" sldId="280"/>
        </pc:sldMkLst>
      </pc:sldChg>
      <pc:sldChg chg="modSp mod">
        <pc:chgData name="Lu Li" userId="1f89f312-3a88-46ae-9073-96d234cb53c5" providerId="ADAL" clId="{FE1BD248-3BFB-4877-B9C1-01EE13496792}" dt="2024-09-10T08:53:10.320" v="1980" actId="255"/>
        <pc:sldMkLst>
          <pc:docMk/>
          <pc:sldMk cId="1258027436" sldId="282"/>
        </pc:sldMkLst>
      </pc:sldChg>
      <pc:sldChg chg="new del">
        <pc:chgData name="Lu Li" userId="1f89f312-3a88-46ae-9073-96d234cb53c5" providerId="ADAL" clId="{FE1BD248-3BFB-4877-B9C1-01EE13496792}" dt="2024-09-10T01:45:59.564" v="38" actId="47"/>
        <pc:sldMkLst>
          <pc:docMk/>
          <pc:sldMk cId="503585587" sldId="283"/>
        </pc:sldMkLst>
      </pc:sldChg>
      <pc:sldChg chg="addSp delSp modSp add del mod">
        <pc:chgData name="Lu Li" userId="1f89f312-3a88-46ae-9073-96d234cb53c5" providerId="ADAL" clId="{FE1BD248-3BFB-4877-B9C1-01EE13496792}" dt="2024-09-10T06:15:57.076" v="436" actId="47"/>
        <pc:sldMkLst>
          <pc:docMk/>
          <pc:sldMk cId="1321369952" sldId="284"/>
        </pc:sldMkLst>
      </pc:sldChg>
      <pc:sldChg chg="modSp add del mod">
        <pc:chgData name="Lu Li" userId="1f89f312-3a88-46ae-9073-96d234cb53c5" providerId="ADAL" clId="{FE1BD248-3BFB-4877-B9C1-01EE13496792}" dt="2024-09-10T05:35:09.672" v="248" actId="47"/>
        <pc:sldMkLst>
          <pc:docMk/>
          <pc:sldMk cId="1619132640" sldId="285"/>
        </pc:sldMkLst>
      </pc:sldChg>
      <pc:sldChg chg="add del">
        <pc:chgData name="Lu Li" userId="1f89f312-3a88-46ae-9073-96d234cb53c5" providerId="ADAL" clId="{FE1BD248-3BFB-4877-B9C1-01EE13496792}" dt="2024-09-10T05:43:23.629" v="342" actId="47"/>
        <pc:sldMkLst>
          <pc:docMk/>
          <pc:sldMk cId="1867132626" sldId="285"/>
        </pc:sldMkLst>
      </pc:sldChg>
      <pc:sldChg chg="add del">
        <pc:chgData name="Lu Li" userId="1f89f312-3a88-46ae-9073-96d234cb53c5" providerId="ADAL" clId="{FE1BD248-3BFB-4877-B9C1-01EE13496792}" dt="2024-09-10T05:43:23.629" v="342" actId="47"/>
        <pc:sldMkLst>
          <pc:docMk/>
          <pc:sldMk cId="271450382" sldId="286"/>
        </pc:sldMkLst>
      </pc:sldChg>
      <pc:sldChg chg="addSp delSp modSp add mod">
        <pc:chgData name="Lu Li" userId="1f89f312-3a88-46ae-9073-96d234cb53c5" providerId="ADAL" clId="{FE1BD248-3BFB-4877-B9C1-01EE13496792}" dt="2024-09-10T08:30:15.953" v="1608" actId="20577"/>
        <pc:sldMkLst>
          <pc:docMk/>
          <pc:sldMk cId="1972878493" sldId="287"/>
        </pc:sldMkLst>
      </pc:sldChg>
      <pc:sldChg chg="addSp delSp modSp add mod">
        <pc:chgData name="Lu Li" userId="1f89f312-3a88-46ae-9073-96d234cb53c5" providerId="ADAL" clId="{FE1BD248-3BFB-4877-B9C1-01EE13496792}" dt="2024-09-10T06:11:54.667" v="404" actId="21"/>
        <pc:sldMkLst>
          <pc:docMk/>
          <pc:sldMk cId="2452410826" sldId="288"/>
        </pc:sldMkLst>
      </pc:sldChg>
      <pc:sldChg chg="addSp delSp modSp add mod">
        <pc:chgData name="Lu Li" userId="1f89f312-3a88-46ae-9073-96d234cb53c5" providerId="ADAL" clId="{FE1BD248-3BFB-4877-B9C1-01EE13496792}" dt="2024-09-10T06:36:34.434" v="563" actId="1076"/>
        <pc:sldMkLst>
          <pc:docMk/>
          <pc:sldMk cId="3006737624" sldId="289"/>
        </pc:sldMkLst>
      </pc:sldChg>
      <pc:sldChg chg="addSp delSp modSp add mod">
        <pc:chgData name="Lu Li" userId="1f89f312-3a88-46ae-9073-96d234cb53c5" providerId="ADAL" clId="{FE1BD248-3BFB-4877-B9C1-01EE13496792}" dt="2024-09-10T08:04:24.165" v="1414" actId="1076"/>
        <pc:sldMkLst>
          <pc:docMk/>
          <pc:sldMk cId="934838957" sldId="290"/>
        </pc:sldMkLst>
      </pc:sldChg>
      <pc:sldChg chg="add del">
        <pc:chgData name="Lu Li" userId="1f89f312-3a88-46ae-9073-96d234cb53c5" providerId="ADAL" clId="{FE1BD248-3BFB-4877-B9C1-01EE13496792}" dt="2024-09-10T07:08:46.383" v="839" actId="47"/>
        <pc:sldMkLst>
          <pc:docMk/>
          <pc:sldMk cId="2412711557" sldId="292"/>
        </pc:sldMkLst>
      </pc:sldChg>
      <pc:sldChg chg="addSp delSp modSp add mod ord">
        <pc:chgData name="Lu Li" userId="1f89f312-3a88-46ae-9073-96d234cb53c5" providerId="ADAL" clId="{FE1BD248-3BFB-4877-B9C1-01EE13496792}" dt="2024-09-10T07:27:40.110" v="953" actId="1076"/>
        <pc:sldMkLst>
          <pc:docMk/>
          <pc:sldMk cId="2764830360" sldId="293"/>
        </pc:sldMkLst>
      </pc:sldChg>
      <pc:sldChg chg="new del">
        <pc:chgData name="Lu Li" userId="1f89f312-3a88-46ae-9073-96d234cb53c5" providerId="ADAL" clId="{FE1BD248-3BFB-4877-B9C1-01EE13496792}" dt="2024-09-10T07:09:10.601" v="842" actId="47"/>
        <pc:sldMkLst>
          <pc:docMk/>
          <pc:sldMk cId="2440789631" sldId="294"/>
        </pc:sldMkLst>
      </pc:sldChg>
      <pc:sldChg chg="modSp add mod ord">
        <pc:chgData name="Lu Li" userId="1f89f312-3a88-46ae-9073-96d234cb53c5" providerId="ADAL" clId="{FE1BD248-3BFB-4877-B9C1-01EE13496792}" dt="2024-09-10T08:04:17.398" v="1411"/>
        <pc:sldMkLst>
          <pc:docMk/>
          <pc:sldMk cId="1315110689" sldId="295"/>
        </pc:sldMkLst>
      </pc:sldChg>
      <pc:sldChg chg="addSp delSp modSp add mod ord">
        <pc:chgData name="Lu Li" userId="1f89f312-3a88-46ae-9073-96d234cb53c5" providerId="ADAL" clId="{FE1BD248-3BFB-4877-B9C1-01EE13496792}" dt="2024-09-12T01:41:10.939" v="2598" actId="478"/>
        <pc:sldMkLst>
          <pc:docMk/>
          <pc:sldMk cId="2197358298" sldId="296"/>
        </pc:sldMkLst>
      </pc:sldChg>
      <pc:sldChg chg="add del">
        <pc:chgData name="Lu Li" userId="1f89f312-3a88-46ae-9073-96d234cb53c5" providerId="ADAL" clId="{FE1BD248-3BFB-4877-B9C1-01EE13496792}" dt="2024-09-10T07:40:48.256" v="986"/>
        <pc:sldMkLst>
          <pc:docMk/>
          <pc:sldMk cId="1251460826" sldId="297"/>
        </pc:sldMkLst>
      </pc:sldChg>
      <pc:sldChg chg="addSp delSp modSp add mod">
        <pc:chgData name="Lu Li" userId="1f89f312-3a88-46ae-9073-96d234cb53c5" providerId="ADAL" clId="{FE1BD248-3BFB-4877-B9C1-01EE13496792}" dt="2024-09-10T08:57:34.969" v="2064" actId="20577"/>
        <pc:sldMkLst>
          <pc:docMk/>
          <pc:sldMk cId="3253473508" sldId="297"/>
        </pc:sldMkLst>
      </pc:sldChg>
      <pc:sldChg chg="add del">
        <pc:chgData name="Lu Li" userId="1f89f312-3a88-46ae-9073-96d234cb53c5" providerId="ADAL" clId="{FE1BD248-3BFB-4877-B9C1-01EE13496792}" dt="2024-09-10T07:48:30.645" v="1065"/>
        <pc:sldMkLst>
          <pc:docMk/>
          <pc:sldMk cId="222120990" sldId="298"/>
        </pc:sldMkLst>
      </pc:sldChg>
      <pc:sldChg chg="add ord">
        <pc:chgData name="Lu Li" userId="1f89f312-3a88-46ae-9073-96d234cb53c5" providerId="ADAL" clId="{FE1BD248-3BFB-4877-B9C1-01EE13496792}" dt="2024-09-10T08:00:01.728" v="1273"/>
        <pc:sldMkLst>
          <pc:docMk/>
          <pc:sldMk cId="756712951" sldId="298"/>
        </pc:sldMkLst>
      </pc:sldChg>
      <pc:sldChg chg="addSp delSp modSp add mod">
        <pc:chgData name="Lu Li" userId="1f89f312-3a88-46ae-9073-96d234cb53c5" providerId="ADAL" clId="{FE1BD248-3BFB-4877-B9C1-01EE13496792}" dt="2024-09-11T03:05:33.511" v="2195" actId="1036"/>
        <pc:sldMkLst>
          <pc:docMk/>
          <pc:sldMk cId="1035146198" sldId="299"/>
        </pc:sldMkLst>
      </pc:sldChg>
      <pc:sldChg chg="addSp delSp modSp add mod ord">
        <pc:chgData name="Lu Li" userId="1f89f312-3a88-46ae-9073-96d234cb53c5" providerId="ADAL" clId="{FE1BD248-3BFB-4877-B9C1-01EE13496792}" dt="2024-09-10T08:17:05.131" v="1529" actId="14100"/>
        <pc:sldMkLst>
          <pc:docMk/>
          <pc:sldMk cId="4099595180" sldId="300"/>
        </pc:sldMkLst>
      </pc:sldChg>
      <pc:sldChg chg="add ord">
        <pc:chgData name="Lu Li" userId="1f89f312-3a88-46ae-9073-96d234cb53c5" providerId="ADAL" clId="{FE1BD248-3BFB-4877-B9C1-01EE13496792}" dt="2024-09-10T08:30:22.469" v="1610"/>
        <pc:sldMkLst>
          <pc:docMk/>
          <pc:sldMk cId="3748788571" sldId="301"/>
        </pc:sldMkLst>
      </pc:sldChg>
      <pc:sldChg chg="addSp delSp modSp add mod">
        <pc:chgData name="Lu Li" userId="1f89f312-3a88-46ae-9073-96d234cb53c5" providerId="ADAL" clId="{FE1BD248-3BFB-4877-B9C1-01EE13496792}" dt="2024-09-10T08:38:39.185" v="1714" actId="732"/>
        <pc:sldMkLst>
          <pc:docMk/>
          <pc:sldMk cId="2710809671" sldId="302"/>
        </pc:sldMkLst>
      </pc:sldChg>
      <pc:sldChg chg="addSp delSp modSp add mod">
        <pc:chgData name="Lu Li" userId="1f89f312-3a88-46ae-9073-96d234cb53c5" providerId="ADAL" clId="{FE1BD248-3BFB-4877-B9C1-01EE13496792}" dt="2024-09-10T08:47:12.941" v="1967" actId="20577"/>
        <pc:sldMkLst>
          <pc:docMk/>
          <pc:sldMk cId="2158544579" sldId="303"/>
        </pc:sldMkLst>
      </pc:sldChg>
      <pc:sldChg chg="modSp new del mod">
        <pc:chgData name="Lu Li" userId="1f89f312-3a88-46ae-9073-96d234cb53c5" providerId="ADAL" clId="{FE1BD248-3BFB-4877-B9C1-01EE13496792}" dt="2024-09-11T02:25:55.507" v="2083" actId="47"/>
        <pc:sldMkLst>
          <pc:docMk/>
          <pc:sldMk cId="69569902" sldId="304"/>
        </pc:sldMkLst>
      </pc:sldChg>
      <pc:sldMasterChg chg="add del addSldLayout delSldLayout">
        <pc:chgData name="Lu Li" userId="1f89f312-3a88-46ae-9073-96d234cb53c5" providerId="ADAL" clId="{FE1BD248-3BFB-4877-B9C1-01EE13496792}" dt="2024-09-10T05:43:23.629" v="342" actId="47"/>
        <pc:sldMasterMkLst>
          <pc:docMk/>
          <pc:sldMasterMk cId="3158900943" sldId="2147483648"/>
        </pc:sldMasterMkLst>
        <pc:sldLayoutChg chg="add del">
          <pc:chgData name="Lu Li" userId="1f89f312-3a88-46ae-9073-96d234cb53c5" providerId="ADAL" clId="{FE1BD248-3BFB-4877-B9C1-01EE13496792}" dt="2024-09-10T05:43:23.629" v="342" actId="47"/>
          <pc:sldLayoutMkLst>
            <pc:docMk/>
            <pc:sldMasterMk cId="3158900943" sldId="2147483648"/>
            <pc:sldLayoutMk cId="3262000649" sldId="2147483652"/>
          </pc:sldLayoutMkLst>
        </pc:sldLayoutChg>
      </pc:sldMasterChg>
      <pc:sldMasterChg chg="replId modSldLayout">
        <pc:chgData name="Lu Li" userId="1f89f312-3a88-46ae-9073-96d234cb53c5" providerId="ADAL" clId="{FE1BD248-3BFB-4877-B9C1-01EE13496792}" dt="2024-09-10T05:35:35.552" v="249" actId="27028"/>
        <pc:sldMasterMkLst>
          <pc:docMk/>
          <pc:sldMasterMk cId="999297230" sldId="2147483660"/>
        </pc:sldMasterMkLst>
        <pc:sldLayoutChg chg="replId">
          <pc:chgData name="Lu Li" userId="1f89f312-3a88-46ae-9073-96d234cb53c5" providerId="ADAL" clId="{FE1BD248-3BFB-4877-B9C1-01EE13496792}" dt="2024-09-10T05:35:35.552" v="249" actId="27028"/>
          <pc:sldLayoutMkLst>
            <pc:docMk/>
            <pc:sldMasterMk cId="999297230" sldId="2147483660"/>
            <pc:sldLayoutMk cId="1653111813" sldId="2147483661"/>
          </pc:sldLayoutMkLst>
        </pc:sldLayoutChg>
      </pc:sldMasterChg>
    </pc:docChg>
  </pc:docChgLst>
  <pc:docChgLst>
    <pc:chgData name="Li, Lu (Mineral Resources, Kensington WA)" userId="6dcd1767-571a-488d-bcd2-858ff437cb46" providerId="ADAL" clId="{0B802C38-193F-4E3E-BF1E-3C9221ED8A25}"/>
    <pc:docChg chg="custSel mod addSld delSld modSld modMainMaster delSection modSection">
      <pc:chgData name="Li, Lu (Mineral Resources, Kensington WA)" userId="6dcd1767-571a-488d-bcd2-858ff437cb46" providerId="ADAL" clId="{0B802C38-193F-4E3E-BF1E-3C9221ED8A25}" dt="2025-10-03T00:34:07.336" v="6" actId="478"/>
      <pc:docMkLst>
        <pc:docMk/>
      </pc:docMkLst>
      <pc:sldChg chg="del">
        <pc:chgData name="Li, Lu (Mineral Resources, Kensington WA)" userId="6dcd1767-571a-488d-bcd2-858ff437cb46" providerId="ADAL" clId="{0B802C38-193F-4E3E-BF1E-3C9221ED8A25}" dt="2025-10-03T00:33:33.663" v="2" actId="47"/>
        <pc:sldMkLst>
          <pc:docMk/>
          <pc:sldMk cId="4135291865" sldId="256"/>
        </pc:sldMkLst>
      </pc:sldChg>
      <pc:sldChg chg="del">
        <pc:chgData name="Li, Lu (Mineral Resources, Kensington WA)" userId="6dcd1767-571a-488d-bcd2-858ff437cb46" providerId="ADAL" clId="{0B802C38-193F-4E3E-BF1E-3C9221ED8A25}" dt="2025-10-03T00:33:33.663" v="2" actId="47"/>
        <pc:sldMkLst>
          <pc:docMk/>
          <pc:sldMk cId="4001358150" sldId="257"/>
        </pc:sldMkLst>
      </pc:sldChg>
      <pc:sldChg chg="del">
        <pc:chgData name="Li, Lu (Mineral Resources, Kensington WA)" userId="6dcd1767-571a-488d-bcd2-858ff437cb46" providerId="ADAL" clId="{0B802C38-193F-4E3E-BF1E-3C9221ED8A25}" dt="2025-10-03T00:33:33.663" v="2" actId="47"/>
        <pc:sldMkLst>
          <pc:docMk/>
          <pc:sldMk cId="3804030718" sldId="259"/>
        </pc:sldMkLst>
      </pc:sldChg>
      <pc:sldChg chg="del">
        <pc:chgData name="Li, Lu (Mineral Resources, Kensington WA)" userId="6dcd1767-571a-488d-bcd2-858ff437cb46" providerId="ADAL" clId="{0B802C38-193F-4E3E-BF1E-3C9221ED8A25}" dt="2025-10-03T00:33:33.663" v="2" actId="47"/>
        <pc:sldMkLst>
          <pc:docMk/>
          <pc:sldMk cId="56098209" sldId="260"/>
        </pc:sldMkLst>
      </pc:sldChg>
      <pc:sldChg chg="del">
        <pc:chgData name="Li, Lu (Mineral Resources, Kensington WA)" userId="6dcd1767-571a-488d-bcd2-858ff437cb46" providerId="ADAL" clId="{0B802C38-193F-4E3E-BF1E-3C9221ED8A25}" dt="2025-10-03T00:33:33.663" v="2" actId="47"/>
        <pc:sldMkLst>
          <pc:docMk/>
          <pc:sldMk cId="632076142" sldId="261"/>
        </pc:sldMkLst>
      </pc:sldChg>
      <pc:sldChg chg="del">
        <pc:chgData name="Li, Lu (Mineral Resources, Kensington WA)" userId="6dcd1767-571a-488d-bcd2-858ff437cb46" providerId="ADAL" clId="{0B802C38-193F-4E3E-BF1E-3C9221ED8A25}" dt="2025-10-03T00:33:33.663" v="2" actId="47"/>
        <pc:sldMkLst>
          <pc:docMk/>
          <pc:sldMk cId="2997921470" sldId="262"/>
        </pc:sldMkLst>
      </pc:sldChg>
      <pc:sldChg chg="del">
        <pc:chgData name="Li, Lu (Mineral Resources, Kensington WA)" userId="6dcd1767-571a-488d-bcd2-858ff437cb46" providerId="ADAL" clId="{0B802C38-193F-4E3E-BF1E-3C9221ED8A25}" dt="2025-10-03T00:33:33.663" v="2" actId="47"/>
        <pc:sldMkLst>
          <pc:docMk/>
          <pc:sldMk cId="541894081" sldId="263"/>
        </pc:sldMkLst>
      </pc:sldChg>
      <pc:sldChg chg="del">
        <pc:chgData name="Li, Lu (Mineral Resources, Kensington WA)" userId="6dcd1767-571a-488d-bcd2-858ff437cb46" providerId="ADAL" clId="{0B802C38-193F-4E3E-BF1E-3C9221ED8A25}" dt="2025-10-03T00:33:33.663" v="2" actId="47"/>
        <pc:sldMkLst>
          <pc:docMk/>
          <pc:sldMk cId="2637507284" sldId="265"/>
        </pc:sldMkLst>
      </pc:sldChg>
      <pc:sldChg chg="del">
        <pc:chgData name="Li, Lu (Mineral Resources, Kensington WA)" userId="6dcd1767-571a-488d-bcd2-858ff437cb46" providerId="ADAL" clId="{0B802C38-193F-4E3E-BF1E-3C9221ED8A25}" dt="2025-10-03T00:33:33.663" v="2" actId="47"/>
        <pc:sldMkLst>
          <pc:docMk/>
          <pc:sldMk cId="3802882849" sldId="268"/>
        </pc:sldMkLst>
      </pc:sldChg>
      <pc:sldChg chg="del">
        <pc:chgData name="Li, Lu (Mineral Resources, Kensington WA)" userId="6dcd1767-571a-488d-bcd2-858ff437cb46" providerId="ADAL" clId="{0B802C38-193F-4E3E-BF1E-3C9221ED8A25}" dt="2025-10-03T00:33:33.663" v="2" actId="47"/>
        <pc:sldMkLst>
          <pc:docMk/>
          <pc:sldMk cId="101234296" sldId="270"/>
        </pc:sldMkLst>
      </pc:sldChg>
      <pc:sldChg chg="del">
        <pc:chgData name="Li, Lu (Mineral Resources, Kensington WA)" userId="6dcd1767-571a-488d-bcd2-858ff437cb46" providerId="ADAL" clId="{0B802C38-193F-4E3E-BF1E-3C9221ED8A25}" dt="2025-10-03T00:33:33.663" v="2" actId="47"/>
        <pc:sldMkLst>
          <pc:docMk/>
          <pc:sldMk cId="4192890785" sldId="271"/>
        </pc:sldMkLst>
      </pc:sldChg>
      <pc:sldChg chg="del">
        <pc:chgData name="Li, Lu (Mineral Resources, Kensington WA)" userId="6dcd1767-571a-488d-bcd2-858ff437cb46" providerId="ADAL" clId="{0B802C38-193F-4E3E-BF1E-3C9221ED8A25}" dt="2025-10-03T00:33:33.663" v="2" actId="47"/>
        <pc:sldMkLst>
          <pc:docMk/>
          <pc:sldMk cId="1972878493" sldId="287"/>
        </pc:sldMkLst>
      </pc:sldChg>
      <pc:sldChg chg="del">
        <pc:chgData name="Li, Lu (Mineral Resources, Kensington WA)" userId="6dcd1767-571a-488d-bcd2-858ff437cb46" providerId="ADAL" clId="{0B802C38-193F-4E3E-BF1E-3C9221ED8A25}" dt="2025-10-03T00:33:33.663" v="2" actId="47"/>
        <pc:sldMkLst>
          <pc:docMk/>
          <pc:sldMk cId="2452410826" sldId="288"/>
        </pc:sldMkLst>
      </pc:sldChg>
      <pc:sldChg chg="del">
        <pc:chgData name="Li, Lu (Mineral Resources, Kensington WA)" userId="6dcd1767-571a-488d-bcd2-858ff437cb46" providerId="ADAL" clId="{0B802C38-193F-4E3E-BF1E-3C9221ED8A25}" dt="2025-10-03T00:33:33.663" v="2" actId="47"/>
        <pc:sldMkLst>
          <pc:docMk/>
          <pc:sldMk cId="3006737624" sldId="289"/>
        </pc:sldMkLst>
      </pc:sldChg>
      <pc:sldChg chg="delSp add mod">
        <pc:chgData name="Li, Lu (Mineral Resources, Kensington WA)" userId="6dcd1767-571a-488d-bcd2-858ff437cb46" providerId="ADAL" clId="{0B802C38-193F-4E3E-BF1E-3C9221ED8A25}" dt="2025-10-03T00:34:07.336" v="6" actId="478"/>
        <pc:sldMkLst>
          <pc:docMk/>
          <pc:sldMk cId="3453867685" sldId="301"/>
        </pc:sldMkLst>
        <pc:picChg chg="del">
          <ac:chgData name="Li, Lu (Mineral Resources, Kensington WA)" userId="6dcd1767-571a-488d-bcd2-858ff437cb46" providerId="ADAL" clId="{0B802C38-193F-4E3E-BF1E-3C9221ED8A25}" dt="2025-10-03T00:34:07.336" v="6" actId="478"/>
          <ac:picMkLst>
            <pc:docMk/>
            <pc:sldMk cId="3453867685" sldId="301"/>
            <ac:picMk id="2" creationId="{6EC1BC80-8512-95E6-6E67-3F901D56C628}"/>
          </ac:picMkLst>
        </pc:picChg>
      </pc:sldChg>
      <pc:sldChg chg="del">
        <pc:chgData name="Li, Lu (Mineral Resources, Kensington WA)" userId="6dcd1767-571a-488d-bcd2-858ff437cb46" providerId="ADAL" clId="{0B802C38-193F-4E3E-BF1E-3C9221ED8A25}" dt="2025-10-03T00:33:33.663" v="2" actId="47"/>
        <pc:sldMkLst>
          <pc:docMk/>
          <pc:sldMk cId="3748788571" sldId="301"/>
        </pc:sldMkLst>
      </pc:sldChg>
      <pc:sldChg chg="del">
        <pc:chgData name="Li, Lu (Mineral Resources, Kensington WA)" userId="6dcd1767-571a-488d-bcd2-858ff437cb46" providerId="ADAL" clId="{0B802C38-193F-4E3E-BF1E-3C9221ED8A25}" dt="2025-10-03T00:33:33.663" v="2" actId="47"/>
        <pc:sldMkLst>
          <pc:docMk/>
          <pc:sldMk cId="2710809671" sldId="302"/>
        </pc:sldMkLst>
      </pc:sldChg>
      <pc:sldChg chg="del">
        <pc:chgData name="Li, Lu (Mineral Resources, Kensington WA)" userId="6dcd1767-571a-488d-bcd2-858ff437cb46" providerId="ADAL" clId="{0B802C38-193F-4E3E-BF1E-3C9221ED8A25}" dt="2025-10-03T00:33:33.663" v="2" actId="47"/>
        <pc:sldMkLst>
          <pc:docMk/>
          <pc:sldMk cId="2158544579" sldId="303"/>
        </pc:sldMkLst>
      </pc:sldChg>
      <pc:sldMasterChg chg="addSp mod">
        <pc:chgData name="Li, Lu (Mineral Resources, Kensington WA)" userId="6dcd1767-571a-488d-bcd2-858ff437cb46" providerId="ADAL" clId="{0B802C38-193F-4E3E-BF1E-3C9221ED8A25}" dt="2025-10-03T00:33:23.475" v="0" actId="33475"/>
        <pc:sldMasterMkLst>
          <pc:docMk/>
          <pc:sldMasterMk cId="999297230" sldId="2147483660"/>
        </pc:sldMasterMkLst>
        <pc:spChg chg="add">
          <ac:chgData name="Li, Lu (Mineral Resources, Kensington WA)" userId="6dcd1767-571a-488d-bcd2-858ff437cb46" providerId="ADAL" clId="{0B802C38-193F-4E3E-BF1E-3C9221ED8A25}" dt="2025-10-03T00:33:23.475" v="0" actId="33475"/>
          <ac:spMkLst>
            <pc:docMk/>
            <pc:sldMasterMk cId="999297230" sldId="2147483660"/>
            <ac:spMk id="9" creationId="{B57B7CF2-3AD4-7777-C8D8-5B0DD5944DC3}"/>
          </ac:spMkLst>
        </pc:spChg>
        <pc:spChg chg="add">
          <ac:chgData name="Li, Lu (Mineral Resources, Kensington WA)" userId="6dcd1767-571a-488d-bcd2-858ff437cb46" providerId="ADAL" clId="{0B802C38-193F-4E3E-BF1E-3C9221ED8A25}" dt="2025-10-03T00:33:23.475" v="0" actId="33475"/>
          <ac:spMkLst>
            <pc:docMk/>
            <pc:sldMasterMk cId="999297230" sldId="2147483660"/>
            <ac:spMk id="10" creationId="{3730122F-9185-D0A8-AE3A-52310BC60701}"/>
          </ac:spMkLst>
        </pc:spChg>
      </pc:sldMasterChg>
    </pc:docChg>
  </pc:docChgLst>
  <pc:docChgLst>
    <pc:chgData name="Mareen Loesing" userId="160136db-cc38-4804-ac24-db9711b186cf" providerId="ADAL" clId="{690EF183-2C9F-454C-985E-93EF086AFFCA}"/>
    <pc:docChg chg="undo custSel addSld modSld sldOrd modSection">
      <pc:chgData name="Mareen Loesing" userId="160136db-cc38-4804-ac24-db9711b186cf" providerId="ADAL" clId="{690EF183-2C9F-454C-985E-93EF086AFFCA}" dt="2024-09-11T11:02:29.837" v="610" actId="20577"/>
      <pc:docMkLst>
        <pc:docMk/>
      </pc:docMkLst>
      <pc:sldChg chg="modSp mod">
        <pc:chgData name="Mareen Loesing" userId="160136db-cc38-4804-ac24-db9711b186cf" providerId="ADAL" clId="{690EF183-2C9F-454C-985E-93EF086AFFCA}" dt="2024-09-11T03:47:58.191" v="221" actId="20577"/>
        <pc:sldMkLst>
          <pc:docMk/>
          <pc:sldMk cId="4135291865" sldId="256"/>
        </pc:sldMkLst>
      </pc:sldChg>
      <pc:sldChg chg="modNotesTx">
        <pc:chgData name="Mareen Loesing" userId="160136db-cc38-4804-ac24-db9711b186cf" providerId="ADAL" clId="{690EF183-2C9F-454C-985E-93EF086AFFCA}" dt="2024-09-11T11:01:30.970" v="609"/>
        <pc:sldMkLst>
          <pc:docMk/>
          <pc:sldMk cId="56098209" sldId="260"/>
        </pc:sldMkLst>
      </pc:sldChg>
      <pc:sldChg chg="addSp modSp mod ord">
        <pc:chgData name="Mareen Loesing" userId="160136db-cc38-4804-ac24-db9711b186cf" providerId="ADAL" clId="{690EF183-2C9F-454C-985E-93EF086AFFCA}" dt="2024-09-11T10:49:02.677" v="414" actId="1076"/>
        <pc:sldMkLst>
          <pc:docMk/>
          <pc:sldMk cId="250868622" sldId="264"/>
        </pc:sldMkLst>
      </pc:sldChg>
      <pc:sldChg chg="modSp mod">
        <pc:chgData name="Mareen Loesing" userId="160136db-cc38-4804-ac24-db9711b186cf" providerId="ADAL" clId="{690EF183-2C9F-454C-985E-93EF086AFFCA}" dt="2024-09-11T08:55:22.126" v="325" actId="113"/>
        <pc:sldMkLst>
          <pc:docMk/>
          <pc:sldMk cId="410208443" sldId="267"/>
        </pc:sldMkLst>
      </pc:sldChg>
      <pc:sldChg chg="modSp mod">
        <pc:chgData name="Mareen Loesing" userId="160136db-cc38-4804-ac24-db9711b186cf" providerId="ADAL" clId="{690EF183-2C9F-454C-985E-93EF086AFFCA}" dt="2024-09-11T03:48:49.874" v="225" actId="20577"/>
        <pc:sldMkLst>
          <pc:docMk/>
          <pc:sldMk cId="3802882849" sldId="268"/>
        </pc:sldMkLst>
      </pc:sldChg>
      <pc:sldChg chg="addSp modSp">
        <pc:chgData name="Mareen Loesing" userId="160136db-cc38-4804-ac24-db9711b186cf" providerId="ADAL" clId="{690EF183-2C9F-454C-985E-93EF086AFFCA}" dt="2024-09-11T03:48:18.385" v="224"/>
        <pc:sldMkLst>
          <pc:docMk/>
          <pc:sldMk cId="3397026468" sldId="269"/>
        </pc:sldMkLst>
      </pc:sldChg>
      <pc:sldChg chg="addSp delSp modSp mod modNotesTx">
        <pc:chgData name="Mareen Loesing" userId="160136db-cc38-4804-ac24-db9711b186cf" providerId="ADAL" clId="{690EF183-2C9F-454C-985E-93EF086AFFCA}" dt="2024-09-11T11:02:29.837" v="610" actId="20577"/>
        <pc:sldMkLst>
          <pc:docMk/>
          <pc:sldMk cId="819170179" sldId="272"/>
        </pc:sldMkLst>
      </pc:sldChg>
      <pc:sldChg chg="modSp mod">
        <pc:chgData name="Mareen Loesing" userId="160136db-cc38-4804-ac24-db9711b186cf" providerId="ADAL" clId="{690EF183-2C9F-454C-985E-93EF086AFFCA}" dt="2024-09-09T07:15:57.978" v="76" actId="12"/>
        <pc:sldMkLst>
          <pc:docMk/>
          <pc:sldMk cId="2868478405" sldId="273"/>
        </pc:sldMkLst>
      </pc:sldChg>
      <pc:sldChg chg="addSp modSp">
        <pc:chgData name="Mareen Loesing" userId="160136db-cc38-4804-ac24-db9711b186cf" providerId="ADAL" clId="{690EF183-2C9F-454C-985E-93EF086AFFCA}" dt="2024-09-09T07:16:09.366" v="77"/>
        <pc:sldMkLst>
          <pc:docMk/>
          <pc:sldMk cId="484772592" sldId="274"/>
        </pc:sldMkLst>
      </pc:sldChg>
      <pc:sldChg chg="addSp delSp modSp mod">
        <pc:chgData name="Mareen Loesing" userId="160136db-cc38-4804-ac24-db9711b186cf" providerId="ADAL" clId="{690EF183-2C9F-454C-985E-93EF086AFFCA}" dt="2024-09-11T10:53:18.415" v="544" actId="1076"/>
        <pc:sldMkLst>
          <pc:docMk/>
          <pc:sldMk cId="91167861" sldId="275"/>
        </pc:sldMkLst>
      </pc:sldChg>
      <pc:sldChg chg="addSp delSp modSp mod">
        <pc:chgData name="Mareen Loesing" userId="160136db-cc38-4804-ac24-db9711b186cf" providerId="ADAL" clId="{690EF183-2C9F-454C-985E-93EF086AFFCA}" dt="2024-09-11T08:55:11.177" v="323" actId="2711"/>
        <pc:sldMkLst>
          <pc:docMk/>
          <pc:sldMk cId="294646991" sldId="276"/>
        </pc:sldMkLst>
      </pc:sldChg>
      <pc:sldChg chg="addSp modSp mod">
        <pc:chgData name="Mareen Loesing" userId="160136db-cc38-4804-ac24-db9711b186cf" providerId="ADAL" clId="{690EF183-2C9F-454C-985E-93EF086AFFCA}" dt="2024-09-09T07:15:54.250" v="75" actId="12"/>
        <pc:sldMkLst>
          <pc:docMk/>
          <pc:sldMk cId="3087935337" sldId="277"/>
        </pc:sldMkLst>
      </pc:sldChg>
      <pc:sldChg chg="delSp modSp mod">
        <pc:chgData name="Mareen Loesing" userId="160136db-cc38-4804-ac24-db9711b186cf" providerId="ADAL" clId="{690EF183-2C9F-454C-985E-93EF086AFFCA}" dt="2024-09-09T07:29:33.695" v="131" actId="478"/>
        <pc:sldMkLst>
          <pc:docMk/>
          <pc:sldMk cId="3335923497" sldId="278"/>
        </pc:sldMkLst>
      </pc:sldChg>
      <pc:sldChg chg="modSp mod ord">
        <pc:chgData name="Mareen Loesing" userId="160136db-cc38-4804-ac24-db9711b186cf" providerId="ADAL" clId="{690EF183-2C9F-454C-985E-93EF086AFFCA}" dt="2024-09-11T08:55:16.022" v="324" actId="12"/>
        <pc:sldMkLst>
          <pc:docMk/>
          <pc:sldMk cId="1874506604" sldId="279"/>
        </pc:sldMkLst>
      </pc:sldChg>
      <pc:sldChg chg="addSp delSp modSp mod ord setBg">
        <pc:chgData name="Mareen Loesing" userId="160136db-cc38-4804-ac24-db9711b186cf" providerId="ADAL" clId="{690EF183-2C9F-454C-985E-93EF086AFFCA}" dt="2024-09-11T10:56:16.578" v="602"/>
        <pc:sldMkLst>
          <pc:docMk/>
          <pc:sldMk cId="4273257523" sldId="281"/>
        </pc:sldMkLst>
      </pc:sldChg>
      <pc:sldChg chg="addSp delSp modSp new mod">
        <pc:chgData name="Mareen Loesing" userId="160136db-cc38-4804-ac24-db9711b186cf" providerId="ADAL" clId="{690EF183-2C9F-454C-985E-93EF086AFFCA}" dt="2024-09-11T08:57:54.399" v="351" actId="1076"/>
        <pc:sldMkLst>
          <pc:docMk/>
          <pc:sldMk cId="1258027436" sldId="282"/>
        </pc:sldMkLst>
      </pc:sldChg>
      <pc:sldChg chg="modSp mod">
        <pc:chgData name="Mareen Loesing" userId="160136db-cc38-4804-ac24-db9711b186cf" providerId="ADAL" clId="{690EF183-2C9F-454C-985E-93EF086AFFCA}" dt="2024-09-11T08:54:56.241" v="321" actId="2711"/>
        <pc:sldMkLst>
          <pc:docMk/>
          <pc:sldMk cId="1035146198" sldId="299"/>
        </pc:sldMkLst>
      </pc:sldChg>
      <pc:sldChg chg="modSp mod">
        <pc:chgData name="Mareen Loesing" userId="160136db-cc38-4804-ac24-db9711b186cf" providerId="ADAL" clId="{690EF183-2C9F-454C-985E-93EF086AFFCA}" dt="2024-09-11T08:54:46.488" v="319" actId="2711"/>
        <pc:sldMkLst>
          <pc:docMk/>
          <pc:sldMk cId="4099595180" sldId="30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AFA58-CD22-41E1-9AD5-200695933B4B}" type="datetimeFigureOut">
              <a:rPr lang="en-AU" smtClean="0"/>
              <a:t>3/10/2025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8BF95-DECA-40BF-BDC2-FB75C912EAB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314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8BF95-DECA-40BF-BDC2-FB75C912EABA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2486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8BF95-DECA-40BF-BDC2-FB75C912EABA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6053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8BF95-DECA-40BF-BDC2-FB75C912EABA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6736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8BF95-DECA-40BF-BDC2-FB75C912EABA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1818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8BF95-DECA-40BF-BDC2-FB75C912EABA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5261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8BF95-DECA-40BF-BDC2-FB75C912EAB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6684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8BF95-DECA-40BF-BDC2-FB75C912EAB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8977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8BF95-DECA-40BF-BDC2-FB75C912EABA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15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8CB99-7BAB-D596-F4D6-23EC22E2D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B72A8-5E2B-2844-1FFA-1C7A03347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D555D-FB24-9D60-0F3D-B3158AD3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608F-08C6-4D28-9430-A8070DADD8CE}" type="datetimeFigureOut">
              <a:rPr lang="en-AU" smtClean="0"/>
              <a:t>3/10/2025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BA6D8-CD97-ECDF-0B4C-03599A69F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64C30-6A25-8533-006C-1226F12D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D2C1-1731-4243-95D8-FFDD5FB9F0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6851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F393-716F-659E-A72B-813FD2C3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5E0957-F748-4638-93D8-6066ACFC8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78871-E93A-9A79-F592-3224CF65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608F-08C6-4D28-9430-A8070DADD8CE}" type="datetimeFigureOut">
              <a:rPr lang="en-AU" smtClean="0"/>
              <a:t>3/10/2025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9374F-9E13-3FE9-F514-8AAA05A53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90502-2095-4B4B-498C-80C00328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D2C1-1731-4243-95D8-FFDD5FB9F0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6700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CF8764-2014-6025-C869-3D6C183659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E081A-22C2-E7EB-595B-F3B7E4FD6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10B2C-01BF-8AE6-51CA-582EAAC5A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608F-08C6-4D28-9430-A8070DADD8CE}" type="datetimeFigureOut">
              <a:rPr lang="en-AU" smtClean="0"/>
              <a:t>3/10/2025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2EE0E-67D9-0985-4C16-32AE4219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1DAA4-CEA6-D17F-5FEF-85AEB4B0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D2C1-1731-4243-95D8-FFDD5FB9F0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924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AF57A-94E4-72DE-5E9E-4FC3DF59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C0512-8647-54E6-8495-E90E17AA9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232A7-44D9-809A-EE31-50D61983A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608F-08C6-4D28-9430-A8070DADD8CE}" type="datetimeFigureOut">
              <a:rPr lang="en-AU" smtClean="0"/>
              <a:t>3/10/2025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A7891-45CF-F7DA-DA59-3877DF32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B0B3-2BD8-B40A-8CA8-77F03D5FC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D2C1-1731-4243-95D8-FFDD5FB9F0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45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6AEF-5D4C-8884-E658-AA0E6757A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C0549-4083-5FFD-9890-AE80B9E3B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E9DF0-3E33-C838-1408-D8D8505E6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608F-08C6-4D28-9430-A8070DADD8CE}" type="datetimeFigureOut">
              <a:rPr lang="en-AU" smtClean="0"/>
              <a:t>3/10/2025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93E74-168B-0A7B-3ABA-811B917A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5C185-F5A5-7CB1-20BF-3C3498081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D2C1-1731-4243-95D8-FFDD5FB9F0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64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E973-7A24-C2CA-F0CA-4AC9D5137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C1337-5237-6FE6-A751-BFEBA688A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486A8-474D-6CDC-5366-301A94C0D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8F300-79BA-3E92-2053-0C61752F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608F-08C6-4D28-9430-A8070DADD8CE}" type="datetimeFigureOut">
              <a:rPr lang="en-AU" smtClean="0"/>
              <a:t>3/10/2025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213F2-566C-9B4D-9109-CE0ADD51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7AD21-5ADD-CF0E-E2C4-D9523D8F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D2C1-1731-4243-95D8-FFDD5FB9F0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3111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8FE28-7166-82F4-51F3-75830447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C916D-A9A0-87F4-A5DF-EE4CC4BC9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B6A90-B689-40C6-46EB-199029BB6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6EFB96-3BC7-163B-0581-8F6BC87E95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337A0-8D72-619A-729A-8CA903360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22FA2-8136-37D5-0754-2F818A714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608F-08C6-4D28-9430-A8070DADD8CE}" type="datetimeFigureOut">
              <a:rPr lang="en-AU" smtClean="0"/>
              <a:t>3/10/2025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8ECAA7-E6A6-FE03-9DB0-0899FAB4D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A8317B-5AA1-F8AD-CB29-D59D60AE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D2C1-1731-4243-95D8-FFDD5FB9F0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694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8D5F6-A338-9DF1-E402-CF71BC42E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11BB59-024D-EEE8-AAD7-2476D3E9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608F-08C6-4D28-9430-A8070DADD8CE}" type="datetimeFigureOut">
              <a:rPr lang="en-AU" smtClean="0"/>
              <a:t>3/10/2025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8C7D2-31CD-1235-2D45-C8387D5A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FD7271-911B-7B69-E918-E31B0A72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D2C1-1731-4243-95D8-FFDD5FB9F0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4392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AC6BC0-3937-6998-F1AB-F0E1A1977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608F-08C6-4D28-9430-A8070DADD8CE}" type="datetimeFigureOut">
              <a:rPr lang="en-AU" smtClean="0"/>
              <a:t>3/10/2025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66FC0-A15A-85D5-16C3-A5B93DA7F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AA159-D295-CE5E-2381-7E34A36D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D2C1-1731-4243-95D8-FFDD5FB9F0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3871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E48AF-44B8-12B6-619F-F6DC51FA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E5FA3-3814-8457-B5C3-BE862EF65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8DC87-F634-B150-70BD-E6E620F87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53DCF-5A25-3149-ACDB-417D90DD8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608F-08C6-4D28-9430-A8070DADD8CE}" type="datetimeFigureOut">
              <a:rPr lang="en-AU" smtClean="0"/>
              <a:t>3/10/2025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E27B1-98D7-6343-67C8-A6C7CC2A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E741C-F881-700F-56FF-BB7AD22F1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D2C1-1731-4243-95D8-FFDD5FB9F0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6750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6D9C0-1A7A-A3F8-FCD4-1E8CB2DB2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E18A92-5CA7-B166-5C45-E7AAB2DC3A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47161-AD60-4E6E-124B-F47FEE5BD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BB113-7467-9345-96E6-76CA87C5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608F-08C6-4D28-9430-A8070DADD8CE}" type="datetimeFigureOut">
              <a:rPr lang="en-AU" smtClean="0"/>
              <a:t>3/10/2025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A690D-6BDD-D378-00F2-E332BE97E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AAF19-09BD-9AE6-7AE1-E2A0AD41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D2C1-1731-4243-95D8-FFDD5FB9F01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1850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1D4389-4060-A00C-4E57-DE505ABF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A6590-2A36-4A82-8129-D30C22265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F968E-530C-5132-79A7-0F3E8EC40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9608F-08C6-4D28-9430-A8070DADD8CE}" type="datetimeFigureOut">
              <a:rPr lang="en-AU" smtClean="0"/>
              <a:t>3/10/2025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D8786-AB1F-FE06-D646-E234617C8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A6E3E-C15B-19B7-EB66-933A8FF53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2D2C1-1731-4243-95D8-FFDD5FB9F010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B7CF2-3AD4-7777-C8D8-5B0DD5944DC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820537" y="63500"/>
            <a:ext cx="58578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200">
                <a:solidFill>
                  <a:srgbClr val="FF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30122F-9185-D0A8-AE3A-52310BC6070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20537" y="6611620"/>
            <a:ext cx="58578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200">
                <a:solidFill>
                  <a:srgbClr val="FF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</p:spTree>
    <p:extLst>
      <p:ext uri="{BB962C8B-B14F-4D97-AF65-F5344CB8AC3E}">
        <p14:creationId xmlns:p14="http://schemas.microsoft.com/office/powerpoint/2010/main" val="999297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seg.org.au/sites/default/files/ebook-ASEG-eBook-Geo-Interpretation-of-Aeromagnetic-Data-Opt-for-user-1621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www.aseg.org.au/sites/default/files/ebook-ASEG-eBook-Geo-Interpretation-of-Aeromagnetic-Data-Opt-for-user-1621.pdf" TargetMode="Externa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hyperlink" Target="https://mybinder.org/v2/gh/LL-Geo/CAGE2024/HEAD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s://github.com/LL-Geo/CAGE2024" TargetMode="External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seismo.berkeley.edu/wiki_cider/images/3/34/Fig1_Ref_Mod_Earth_PREM.png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0200E-6205-D5A4-C7E5-BEEA71223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"/>
          <a:stretch/>
        </p:blipFill>
        <p:spPr>
          <a:xfrm>
            <a:off x="0" y="0"/>
            <a:ext cx="5654881" cy="954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C429B5-2ABA-BF5D-AEEE-7DF3CE80E493}"/>
              </a:ext>
            </a:extLst>
          </p:cNvPr>
          <p:cNvSpPr txBox="1"/>
          <p:nvPr/>
        </p:nvSpPr>
        <p:spPr>
          <a:xfrm>
            <a:off x="539552" y="1229748"/>
            <a:ext cx="5733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>
                <a:latin typeface="+mj-lt"/>
              </a:rPr>
              <a:t>The solid-earth is not homogenous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BF17B4B-CD19-FB15-B578-9A9921B68728}"/>
              </a:ext>
            </a:extLst>
          </p:cNvPr>
          <p:cNvSpPr txBox="1">
            <a:spLocks/>
          </p:cNvSpPr>
          <p:nvPr/>
        </p:nvSpPr>
        <p:spPr>
          <a:xfrm>
            <a:off x="-623887" y="127000"/>
            <a:ext cx="8064500" cy="5039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latin typeface="+mj-lt"/>
                <a:ea typeface="+mj-ea"/>
                <a:cs typeface="+mj-cs"/>
              </a:rPr>
              <a:t>Earth Gravity field</a:t>
            </a:r>
            <a:endParaRPr lang="en-AU" sz="2000" b="1">
              <a:latin typeface="+mj-lt"/>
              <a:ea typeface="+mj-ea"/>
              <a:cs typeface="+mj-cs"/>
            </a:endParaRP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C622167-D559-64D2-9CBD-D655A556F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322" y="1873929"/>
            <a:ext cx="5816507" cy="3511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AE2507-1BCD-1398-4672-B364580E8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426" y="1873929"/>
            <a:ext cx="5811000" cy="351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2E7EE3-D97E-3E7F-11D9-A114FE1F57F1}"/>
              </a:ext>
            </a:extLst>
          </p:cNvPr>
          <p:cNvSpPr txBox="1"/>
          <p:nvPr/>
        </p:nvSpPr>
        <p:spPr>
          <a:xfrm>
            <a:off x="3255831" y="5980570"/>
            <a:ext cx="5680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>
                <a:latin typeface="+mj-lt"/>
              </a:rPr>
              <a:t>Do you notice the difference between these two maps?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>
                <a:latin typeface="+mj-lt"/>
              </a:rPr>
              <a:t>What controls the gravity we see?</a:t>
            </a:r>
            <a:endParaRPr lang="en-AU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2D139B-D311-74AC-734A-98644FCE2970}"/>
              </a:ext>
            </a:extLst>
          </p:cNvPr>
          <p:cNvSpPr txBox="1"/>
          <p:nvPr/>
        </p:nvSpPr>
        <p:spPr>
          <a:xfrm>
            <a:off x="1367162" y="5475475"/>
            <a:ext cx="350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>
                <a:latin typeface="+mj-lt"/>
              </a:rPr>
              <a:t>Earth Gravity at surface topography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6EE3D-DFE4-F4FF-4D4B-83F6391D615B}"/>
              </a:ext>
            </a:extLst>
          </p:cNvPr>
          <p:cNvSpPr txBox="1"/>
          <p:nvPr/>
        </p:nvSpPr>
        <p:spPr>
          <a:xfrm>
            <a:off x="8138066" y="5475475"/>
            <a:ext cx="252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>
                <a:latin typeface="+mj-lt"/>
              </a:rPr>
              <a:t>Earth Gravity at ellipsoid </a:t>
            </a:r>
          </a:p>
        </p:txBody>
      </p:sp>
    </p:spTree>
    <p:extLst>
      <p:ext uri="{BB962C8B-B14F-4D97-AF65-F5344CB8AC3E}">
        <p14:creationId xmlns:p14="http://schemas.microsoft.com/office/powerpoint/2010/main" val="2868478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0200E-6205-D5A4-C7E5-BEEA71223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"/>
          <a:stretch/>
        </p:blipFill>
        <p:spPr>
          <a:xfrm>
            <a:off x="0" y="0"/>
            <a:ext cx="5654881" cy="954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C429B5-2ABA-BF5D-AEEE-7DF3CE80E493}"/>
              </a:ext>
            </a:extLst>
          </p:cNvPr>
          <p:cNvSpPr txBox="1"/>
          <p:nvPr/>
        </p:nvSpPr>
        <p:spPr>
          <a:xfrm>
            <a:off x="539552" y="1229748"/>
            <a:ext cx="5733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/>
              <a:t>Free-Air Disturbance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BF17B4B-CD19-FB15-B578-9A9921B68728}"/>
              </a:ext>
            </a:extLst>
          </p:cNvPr>
          <p:cNvSpPr txBox="1">
            <a:spLocks/>
          </p:cNvSpPr>
          <p:nvPr/>
        </p:nvSpPr>
        <p:spPr>
          <a:xfrm>
            <a:off x="-623887" y="127000"/>
            <a:ext cx="8064500" cy="5039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latin typeface="+mj-lt"/>
                <a:ea typeface="+mj-ea"/>
                <a:cs typeface="+mj-cs"/>
              </a:rPr>
              <a:t>Geological properties and gravity</a:t>
            </a:r>
            <a:endParaRPr lang="en-AU" sz="2000" b="1">
              <a:latin typeface="+mj-lt"/>
              <a:ea typeface="+mj-ea"/>
              <a:cs typeface="+mj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1525C6-FE44-2B5B-F2C3-26162EFDF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852" y="1873929"/>
            <a:ext cx="7123301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3EE792-9706-A730-F252-49B93632D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898" y="1972683"/>
            <a:ext cx="3970250" cy="373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38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0200E-6205-D5A4-C7E5-BEEA71223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"/>
          <a:stretch/>
        </p:blipFill>
        <p:spPr>
          <a:xfrm>
            <a:off x="0" y="0"/>
            <a:ext cx="5654881" cy="954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C429B5-2ABA-BF5D-AEEE-7DF3CE80E493}"/>
              </a:ext>
            </a:extLst>
          </p:cNvPr>
          <p:cNvSpPr txBox="1"/>
          <p:nvPr/>
        </p:nvSpPr>
        <p:spPr>
          <a:xfrm>
            <a:off x="539552" y="1229748"/>
            <a:ext cx="5733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Bouguer Gravity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BF17B4B-CD19-FB15-B578-9A9921B68728}"/>
              </a:ext>
            </a:extLst>
          </p:cNvPr>
          <p:cNvSpPr txBox="1">
            <a:spLocks/>
          </p:cNvSpPr>
          <p:nvPr/>
        </p:nvSpPr>
        <p:spPr>
          <a:xfrm>
            <a:off x="-623887" y="127000"/>
            <a:ext cx="8064500" cy="5039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j-lt"/>
                <a:ea typeface="+mj-ea"/>
                <a:cs typeface="+mj-cs"/>
              </a:rPr>
              <a:t>Geological properties and gravity</a:t>
            </a:r>
            <a:endParaRPr lang="en-AU" sz="2000" b="1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B31C9-52C3-6256-46E9-559D7EC7C151}"/>
              </a:ext>
            </a:extLst>
          </p:cNvPr>
          <p:cNvSpPr txBox="1"/>
          <p:nvPr/>
        </p:nvSpPr>
        <p:spPr>
          <a:xfrm>
            <a:off x="9916357" y="3692962"/>
            <a:ext cx="1695635" cy="612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8C5D9D9-C422-07E9-C77B-CAA61B6B0D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12" y="2231633"/>
            <a:ext cx="5768489" cy="352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BDEA778-EE11-063B-FC49-424A3C58D1C5}"/>
              </a:ext>
            </a:extLst>
          </p:cNvPr>
          <p:cNvGrpSpPr/>
          <p:nvPr/>
        </p:nvGrpSpPr>
        <p:grpSpPr>
          <a:xfrm>
            <a:off x="7440613" y="1923375"/>
            <a:ext cx="3970250" cy="3011250"/>
            <a:chOff x="6898334" y="646771"/>
            <a:chExt cx="5293666" cy="4015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407041-D7AA-B25E-201D-8CB7A580EB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007"/>
            <a:stretch/>
          </p:blipFill>
          <p:spPr>
            <a:xfrm>
              <a:off x="6898334" y="1271239"/>
              <a:ext cx="5293666" cy="339053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7C44B0-1450-8FC6-F62A-8D9DBC4CD3A2}"/>
                </a:ext>
              </a:extLst>
            </p:cNvPr>
            <p:cNvSpPr/>
            <p:nvPr/>
          </p:nvSpPr>
          <p:spPr>
            <a:xfrm>
              <a:off x="7437863" y="646771"/>
              <a:ext cx="4754137" cy="15834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45E946F-3492-BBD5-D33B-DEC37A546F3E}"/>
              </a:ext>
            </a:extLst>
          </p:cNvPr>
          <p:cNvSpPr/>
          <p:nvPr/>
        </p:nvSpPr>
        <p:spPr>
          <a:xfrm>
            <a:off x="9629775" y="3095625"/>
            <a:ext cx="1771650" cy="185738"/>
          </a:xfrm>
          <a:custGeom>
            <a:avLst/>
            <a:gdLst>
              <a:gd name="connsiteX0" fmla="*/ 0 w 1771650"/>
              <a:gd name="connsiteY0" fmla="*/ 14288 h 185738"/>
              <a:gd name="connsiteX1" fmla="*/ 280988 w 1771650"/>
              <a:gd name="connsiteY1" fmla="*/ 123825 h 185738"/>
              <a:gd name="connsiteX2" fmla="*/ 547688 w 1771650"/>
              <a:gd name="connsiteY2" fmla="*/ 176213 h 185738"/>
              <a:gd name="connsiteX3" fmla="*/ 1004888 w 1771650"/>
              <a:gd name="connsiteY3" fmla="*/ 185738 h 185738"/>
              <a:gd name="connsiteX4" fmla="*/ 1376363 w 1771650"/>
              <a:gd name="connsiteY4" fmla="*/ 180975 h 185738"/>
              <a:gd name="connsiteX5" fmla="*/ 1743075 w 1771650"/>
              <a:gd name="connsiteY5" fmla="*/ 180975 h 185738"/>
              <a:gd name="connsiteX6" fmla="*/ 1771650 w 1771650"/>
              <a:gd name="connsiteY6" fmla="*/ 171450 h 185738"/>
              <a:gd name="connsiteX7" fmla="*/ 1766888 w 1771650"/>
              <a:gd name="connsiteY7" fmla="*/ 0 h 185738"/>
              <a:gd name="connsiteX8" fmla="*/ 0 w 1771650"/>
              <a:gd name="connsiteY8" fmla="*/ 14288 h 18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1650" h="185738">
                <a:moveTo>
                  <a:pt x="0" y="14288"/>
                </a:moveTo>
                <a:lnTo>
                  <a:pt x="280988" y="123825"/>
                </a:lnTo>
                <a:lnTo>
                  <a:pt x="547688" y="176213"/>
                </a:lnTo>
                <a:lnTo>
                  <a:pt x="1004888" y="185738"/>
                </a:lnTo>
                <a:lnTo>
                  <a:pt x="1376363" y="180975"/>
                </a:lnTo>
                <a:lnTo>
                  <a:pt x="1743075" y="180975"/>
                </a:lnTo>
                <a:lnTo>
                  <a:pt x="1771650" y="171450"/>
                </a:lnTo>
                <a:lnTo>
                  <a:pt x="1766888" y="0"/>
                </a:lnTo>
                <a:lnTo>
                  <a:pt x="0" y="142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15D20C-C670-E00F-CB7C-E44789F80FE2}"/>
              </a:ext>
            </a:extLst>
          </p:cNvPr>
          <p:cNvSpPr/>
          <p:nvPr/>
        </p:nvSpPr>
        <p:spPr>
          <a:xfrm>
            <a:off x="7867653" y="3110980"/>
            <a:ext cx="3519487" cy="181820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9595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0200E-6205-D5A4-C7E5-BEEA71223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"/>
          <a:stretch/>
        </p:blipFill>
        <p:spPr>
          <a:xfrm>
            <a:off x="0" y="0"/>
            <a:ext cx="5654881" cy="954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C429B5-2ABA-BF5D-AEEE-7DF3CE80E493}"/>
              </a:ext>
            </a:extLst>
          </p:cNvPr>
          <p:cNvSpPr txBox="1"/>
          <p:nvPr/>
        </p:nvSpPr>
        <p:spPr>
          <a:xfrm>
            <a:off x="539552" y="1229748"/>
            <a:ext cx="5733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Residual </a:t>
            </a:r>
            <a:r>
              <a:rPr lang="en-US" altLang="zh-CN" dirty="0">
                <a:latin typeface="+mj-lt"/>
              </a:rPr>
              <a:t>Gravity</a:t>
            </a:r>
            <a:endParaRPr lang="en-AU" dirty="0">
              <a:latin typeface="+mj-l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BF17B4B-CD19-FB15-B578-9A9921B68728}"/>
              </a:ext>
            </a:extLst>
          </p:cNvPr>
          <p:cNvSpPr txBox="1">
            <a:spLocks/>
          </p:cNvSpPr>
          <p:nvPr/>
        </p:nvSpPr>
        <p:spPr>
          <a:xfrm>
            <a:off x="-623887" y="127000"/>
            <a:ext cx="8064500" cy="5039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j-lt"/>
                <a:ea typeface="+mj-ea"/>
                <a:cs typeface="+mj-cs"/>
              </a:rPr>
              <a:t>Geological properties and gravity</a:t>
            </a:r>
            <a:endParaRPr lang="en-AU" sz="2000" b="1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B31C9-52C3-6256-46E9-559D7EC7C151}"/>
              </a:ext>
            </a:extLst>
          </p:cNvPr>
          <p:cNvSpPr txBox="1"/>
          <p:nvPr/>
        </p:nvSpPr>
        <p:spPr>
          <a:xfrm>
            <a:off x="9916357" y="3692962"/>
            <a:ext cx="1695635" cy="612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113C42-8A4C-EE72-C70C-0DDCE2D1C867}"/>
              </a:ext>
            </a:extLst>
          </p:cNvPr>
          <p:cNvSpPr txBox="1"/>
          <p:nvPr/>
        </p:nvSpPr>
        <p:spPr>
          <a:xfrm>
            <a:off x="9916357" y="3692962"/>
            <a:ext cx="1695635" cy="612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976A3E-54BA-8A8B-48BA-5D13CAF7639E}"/>
              </a:ext>
            </a:extLst>
          </p:cNvPr>
          <p:cNvGrpSpPr/>
          <p:nvPr/>
        </p:nvGrpSpPr>
        <p:grpSpPr>
          <a:xfrm>
            <a:off x="7440613" y="1931764"/>
            <a:ext cx="3970250" cy="1956168"/>
            <a:chOff x="6898334" y="646771"/>
            <a:chExt cx="5293666" cy="260822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C30FD3-7439-2E2A-1738-30DD1F914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007" b="28211"/>
            <a:stretch/>
          </p:blipFill>
          <p:spPr>
            <a:xfrm>
              <a:off x="6898334" y="1271240"/>
              <a:ext cx="5293666" cy="198375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85E883-4E45-4721-8779-A4AA2A726FE1}"/>
                </a:ext>
              </a:extLst>
            </p:cNvPr>
            <p:cNvSpPr/>
            <p:nvPr/>
          </p:nvSpPr>
          <p:spPr>
            <a:xfrm>
              <a:off x="7437863" y="646771"/>
              <a:ext cx="4754137" cy="15834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F61FBFE-8A06-4375-2FDA-7FDD39765F0D}"/>
              </a:ext>
            </a:extLst>
          </p:cNvPr>
          <p:cNvSpPr/>
          <p:nvPr/>
        </p:nvSpPr>
        <p:spPr>
          <a:xfrm>
            <a:off x="9629775" y="3095625"/>
            <a:ext cx="1771650" cy="185738"/>
          </a:xfrm>
          <a:custGeom>
            <a:avLst/>
            <a:gdLst>
              <a:gd name="connsiteX0" fmla="*/ 0 w 1771650"/>
              <a:gd name="connsiteY0" fmla="*/ 14288 h 185738"/>
              <a:gd name="connsiteX1" fmla="*/ 280988 w 1771650"/>
              <a:gd name="connsiteY1" fmla="*/ 123825 h 185738"/>
              <a:gd name="connsiteX2" fmla="*/ 547688 w 1771650"/>
              <a:gd name="connsiteY2" fmla="*/ 176213 h 185738"/>
              <a:gd name="connsiteX3" fmla="*/ 1004888 w 1771650"/>
              <a:gd name="connsiteY3" fmla="*/ 185738 h 185738"/>
              <a:gd name="connsiteX4" fmla="*/ 1376363 w 1771650"/>
              <a:gd name="connsiteY4" fmla="*/ 180975 h 185738"/>
              <a:gd name="connsiteX5" fmla="*/ 1743075 w 1771650"/>
              <a:gd name="connsiteY5" fmla="*/ 180975 h 185738"/>
              <a:gd name="connsiteX6" fmla="*/ 1771650 w 1771650"/>
              <a:gd name="connsiteY6" fmla="*/ 171450 h 185738"/>
              <a:gd name="connsiteX7" fmla="*/ 1766888 w 1771650"/>
              <a:gd name="connsiteY7" fmla="*/ 0 h 185738"/>
              <a:gd name="connsiteX8" fmla="*/ 0 w 1771650"/>
              <a:gd name="connsiteY8" fmla="*/ 14288 h 18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1650" h="185738">
                <a:moveTo>
                  <a:pt x="0" y="14288"/>
                </a:moveTo>
                <a:lnTo>
                  <a:pt x="280988" y="123825"/>
                </a:lnTo>
                <a:lnTo>
                  <a:pt x="547688" y="176213"/>
                </a:lnTo>
                <a:lnTo>
                  <a:pt x="1004888" y="185738"/>
                </a:lnTo>
                <a:lnTo>
                  <a:pt x="1376363" y="180975"/>
                </a:lnTo>
                <a:lnTo>
                  <a:pt x="1743075" y="180975"/>
                </a:lnTo>
                <a:lnTo>
                  <a:pt x="1771650" y="171450"/>
                </a:lnTo>
                <a:lnTo>
                  <a:pt x="1766888" y="0"/>
                </a:lnTo>
                <a:lnTo>
                  <a:pt x="0" y="142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C964C05-E89E-936D-9569-5014D5114691}"/>
              </a:ext>
            </a:extLst>
          </p:cNvPr>
          <p:cNvSpPr/>
          <p:nvPr/>
        </p:nvSpPr>
        <p:spPr>
          <a:xfrm>
            <a:off x="9880847" y="3568823"/>
            <a:ext cx="1535836" cy="381740"/>
          </a:xfrm>
          <a:custGeom>
            <a:avLst/>
            <a:gdLst>
              <a:gd name="connsiteX0" fmla="*/ 239697 w 1535836"/>
              <a:gd name="connsiteY0" fmla="*/ 0 h 381740"/>
              <a:gd name="connsiteX1" fmla="*/ 239697 w 1535836"/>
              <a:gd name="connsiteY1" fmla="*/ 0 h 381740"/>
              <a:gd name="connsiteX2" fmla="*/ 142042 w 1535836"/>
              <a:gd name="connsiteY2" fmla="*/ 79899 h 381740"/>
              <a:gd name="connsiteX3" fmla="*/ 0 w 1535836"/>
              <a:gd name="connsiteY3" fmla="*/ 355107 h 381740"/>
              <a:gd name="connsiteX4" fmla="*/ 1535836 w 1535836"/>
              <a:gd name="connsiteY4" fmla="*/ 381740 h 381740"/>
              <a:gd name="connsiteX5" fmla="*/ 1526959 w 1535836"/>
              <a:gd name="connsiteY5" fmla="*/ 97655 h 381740"/>
              <a:gd name="connsiteX6" fmla="*/ 239697 w 1535836"/>
              <a:gd name="connsiteY6" fmla="*/ 0 h 381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5836" h="381740">
                <a:moveTo>
                  <a:pt x="239697" y="0"/>
                </a:moveTo>
                <a:lnTo>
                  <a:pt x="239697" y="0"/>
                </a:lnTo>
                <a:lnTo>
                  <a:pt x="142042" y="79899"/>
                </a:lnTo>
                <a:lnTo>
                  <a:pt x="0" y="355107"/>
                </a:lnTo>
                <a:lnTo>
                  <a:pt x="1535836" y="381740"/>
                </a:lnTo>
                <a:lnTo>
                  <a:pt x="1526959" y="97655"/>
                </a:lnTo>
                <a:lnTo>
                  <a:pt x="23969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58E7D2-1721-A526-E399-CC3F6861D1A3}"/>
              </a:ext>
            </a:extLst>
          </p:cNvPr>
          <p:cNvSpPr/>
          <p:nvPr/>
        </p:nvSpPr>
        <p:spPr>
          <a:xfrm>
            <a:off x="7867653" y="3110980"/>
            <a:ext cx="3519487" cy="100825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C216D52-B55C-CFAE-E717-7E01EE777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17" y="1599080"/>
            <a:ext cx="6814282" cy="481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82BA812-649A-A1A6-6728-54FC75150779}"/>
              </a:ext>
            </a:extLst>
          </p:cNvPr>
          <p:cNvSpPr txBox="1"/>
          <p:nvPr/>
        </p:nvSpPr>
        <p:spPr>
          <a:xfrm>
            <a:off x="843718" y="5769127"/>
            <a:ext cx="6405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 err="1">
                <a:latin typeface="+mj-lt"/>
              </a:rPr>
              <a:t>Bonvalot</a:t>
            </a:r>
            <a:r>
              <a:rPr lang="en-AU" sz="1200" dirty="0">
                <a:latin typeface="+mj-lt"/>
              </a:rPr>
              <a:t>, S., </a:t>
            </a:r>
            <a:r>
              <a:rPr lang="en-AU" sz="1200" dirty="0" err="1">
                <a:latin typeface="+mj-lt"/>
              </a:rPr>
              <a:t>Briais</a:t>
            </a:r>
            <a:r>
              <a:rPr lang="en-AU" sz="1200" dirty="0">
                <a:latin typeface="+mj-lt"/>
              </a:rPr>
              <a:t>, A., Kuhn, M., </a:t>
            </a:r>
            <a:r>
              <a:rPr lang="en-AU" sz="1200" dirty="0" err="1">
                <a:latin typeface="+mj-lt"/>
              </a:rPr>
              <a:t>Peyrefitte</a:t>
            </a:r>
            <a:r>
              <a:rPr lang="en-AU" sz="1200" dirty="0">
                <a:latin typeface="+mj-lt"/>
              </a:rPr>
              <a:t>, A., Vales, N., </a:t>
            </a:r>
            <a:r>
              <a:rPr lang="en-AU" sz="1200" dirty="0" err="1">
                <a:latin typeface="+mj-lt"/>
              </a:rPr>
              <a:t>Biancale</a:t>
            </a:r>
            <a:r>
              <a:rPr lang="en-AU" sz="1200" dirty="0">
                <a:latin typeface="+mj-lt"/>
              </a:rPr>
              <a:t>, R., </a:t>
            </a:r>
            <a:r>
              <a:rPr lang="en-AU" sz="1200" dirty="0" err="1">
                <a:latin typeface="+mj-lt"/>
              </a:rPr>
              <a:t>Gabalda</a:t>
            </a:r>
            <a:r>
              <a:rPr lang="en-AU" sz="1200" dirty="0">
                <a:latin typeface="+mj-lt"/>
              </a:rPr>
              <a:t>, G., </a:t>
            </a:r>
            <a:r>
              <a:rPr lang="en-AU" sz="1200" dirty="0" err="1">
                <a:latin typeface="+mj-lt"/>
              </a:rPr>
              <a:t>Moreaux</a:t>
            </a:r>
            <a:r>
              <a:rPr lang="en-AU" sz="1200" dirty="0">
                <a:latin typeface="+mj-lt"/>
              </a:rPr>
              <a:t>, G., </a:t>
            </a:r>
            <a:r>
              <a:rPr lang="en-AU" sz="1200" dirty="0" err="1">
                <a:latin typeface="+mj-lt"/>
              </a:rPr>
              <a:t>Reinquin</a:t>
            </a:r>
            <a:r>
              <a:rPr lang="en-AU" sz="1200" dirty="0">
                <a:latin typeface="+mj-lt"/>
              </a:rPr>
              <a:t>, F. &amp; </a:t>
            </a:r>
            <a:r>
              <a:rPr lang="en-AU" sz="1200" dirty="0" err="1">
                <a:latin typeface="+mj-lt"/>
              </a:rPr>
              <a:t>Sarrailh</a:t>
            </a:r>
            <a:r>
              <a:rPr lang="en-AU" sz="1200" dirty="0">
                <a:latin typeface="+mj-lt"/>
              </a:rPr>
              <a:t>, M. (2012). Global grids : World Gravity Map (WGM2012). Bureau </a:t>
            </a:r>
            <a:r>
              <a:rPr lang="en-AU" sz="1200" dirty="0" err="1">
                <a:latin typeface="+mj-lt"/>
              </a:rPr>
              <a:t>Gravimetrique</a:t>
            </a:r>
            <a:r>
              <a:rPr lang="en-AU" sz="1200" dirty="0">
                <a:latin typeface="+mj-lt"/>
              </a:rPr>
              <a:t> International.  https://doi.org/10.18168/bgi.23</a:t>
            </a:r>
          </a:p>
        </p:txBody>
      </p:sp>
    </p:spTree>
    <p:extLst>
      <p:ext uri="{BB962C8B-B14F-4D97-AF65-F5344CB8AC3E}">
        <p14:creationId xmlns:p14="http://schemas.microsoft.com/office/powerpoint/2010/main" val="1035146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0200E-6205-D5A4-C7E5-BEEA71223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"/>
          <a:stretch/>
        </p:blipFill>
        <p:spPr>
          <a:xfrm>
            <a:off x="0" y="0"/>
            <a:ext cx="5654881" cy="954899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9918C5E-640B-12D1-B28F-96E1BC2A0D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4" r="6493" b="50038"/>
          <a:stretch/>
        </p:blipFill>
        <p:spPr>
          <a:xfrm>
            <a:off x="2144601" y="1461081"/>
            <a:ext cx="7339263" cy="4091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E3C61-EBFD-5E39-0722-7061EE5B1199}"/>
              </a:ext>
            </a:extLst>
          </p:cNvPr>
          <p:cNvSpPr txBox="1"/>
          <p:nvPr/>
        </p:nvSpPr>
        <p:spPr>
          <a:xfrm>
            <a:off x="541426" y="1137139"/>
            <a:ext cx="5733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We detect contrasts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DF0A7F8-DCA9-AD77-E215-5A5241A8EC43}"/>
              </a:ext>
            </a:extLst>
          </p:cNvPr>
          <p:cNvSpPr txBox="1">
            <a:spLocks/>
          </p:cNvSpPr>
          <p:nvPr/>
        </p:nvSpPr>
        <p:spPr>
          <a:xfrm>
            <a:off x="-623887" y="127000"/>
            <a:ext cx="8064500" cy="5039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latin typeface="+mj-lt"/>
                <a:ea typeface="+mj-ea"/>
                <a:cs typeface="+mj-cs"/>
              </a:rPr>
              <a:t>Geological properties and gravity</a:t>
            </a:r>
            <a:endParaRPr lang="en-AU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435E5-2FEA-EE39-31CE-7396ADC6F140}"/>
              </a:ext>
            </a:extLst>
          </p:cNvPr>
          <p:cNvSpPr txBox="1"/>
          <p:nvPr/>
        </p:nvSpPr>
        <p:spPr>
          <a:xfrm>
            <a:off x="3125446" y="5643890"/>
            <a:ext cx="5941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AU" sz="1400" dirty="0">
                <a:solidFill>
                  <a:srgbClr val="5F6368"/>
                </a:solidFill>
                <a:latin typeface="+mj-lt"/>
              </a:rPr>
              <a:t>Isles &amp; Rankin 2013</a:t>
            </a:r>
          </a:p>
          <a:p>
            <a:pPr algn="ctr"/>
            <a:r>
              <a:rPr lang="en-AU" sz="1400" dirty="0">
                <a:hlinkClick r:id="rId4"/>
              </a:rPr>
              <a:t>https://www.aseg.org.au/sites/default/files/ebook-ASEG-eBook-Geo-Interpretation-of-Aeromagnetic-Data-Opt-for-user-1621.pdf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94646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0200E-6205-D5A4-C7E5-BEEA71223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"/>
          <a:stretch/>
        </p:blipFill>
        <p:spPr>
          <a:xfrm>
            <a:off x="0" y="0"/>
            <a:ext cx="5654881" cy="954899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57457A2-F205-7ED0-8865-3B0CF2593C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74"/>
          <a:stretch/>
        </p:blipFill>
        <p:spPr bwMode="auto">
          <a:xfrm>
            <a:off x="4154061" y="1176386"/>
            <a:ext cx="6832433" cy="532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7C374C-AF7C-D69E-8D77-49C469849B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86"/>
          <a:stretch/>
        </p:blipFill>
        <p:spPr>
          <a:xfrm>
            <a:off x="770022" y="2227036"/>
            <a:ext cx="2500661" cy="2722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20D21-FB75-DF59-3FD5-9B7E480C5DF2}"/>
              </a:ext>
            </a:extLst>
          </p:cNvPr>
          <p:cNvSpPr txBox="1"/>
          <p:nvPr/>
        </p:nvSpPr>
        <p:spPr>
          <a:xfrm>
            <a:off x="1205505" y="5057590"/>
            <a:ext cx="16459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100" err="1">
                <a:latin typeface="+mj-lt"/>
              </a:rPr>
              <a:t>Chisenga</a:t>
            </a:r>
            <a:r>
              <a:rPr lang="en-AU" sz="1100">
                <a:latin typeface="+mj-lt"/>
              </a:rPr>
              <a:t> et al.,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E1339-46C5-4712-E0AD-B2FF042E92C1}"/>
              </a:ext>
            </a:extLst>
          </p:cNvPr>
          <p:cNvSpPr txBox="1"/>
          <p:nvPr/>
        </p:nvSpPr>
        <p:spPr>
          <a:xfrm>
            <a:off x="731544" y="1500328"/>
            <a:ext cx="5733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Gravity effect of earth layers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E07F256-91B5-0D37-3678-EADEC51EA356}"/>
              </a:ext>
            </a:extLst>
          </p:cNvPr>
          <p:cNvSpPr txBox="1">
            <a:spLocks/>
          </p:cNvSpPr>
          <p:nvPr/>
        </p:nvSpPr>
        <p:spPr>
          <a:xfrm>
            <a:off x="-623887" y="127000"/>
            <a:ext cx="8064500" cy="5039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+mj-lt"/>
                <a:ea typeface="+mj-ea"/>
                <a:cs typeface="+mj-cs"/>
              </a:rPr>
              <a:t>Gravity anomalies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874506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0200E-6205-D5A4-C7E5-BEEA71223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"/>
          <a:stretch/>
        </p:blipFill>
        <p:spPr>
          <a:xfrm>
            <a:off x="0" y="0"/>
            <a:ext cx="5654881" cy="954899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BDEAF63-5245-36D6-5705-D605CB29B417}"/>
              </a:ext>
            </a:extLst>
          </p:cNvPr>
          <p:cNvSpPr txBox="1">
            <a:spLocks/>
          </p:cNvSpPr>
          <p:nvPr/>
        </p:nvSpPr>
        <p:spPr>
          <a:xfrm>
            <a:off x="-623887" y="127000"/>
            <a:ext cx="8064500" cy="5039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latin typeface="+mj-lt"/>
                <a:ea typeface="+mj-ea"/>
                <a:cs typeface="+mj-cs"/>
              </a:rPr>
              <a:t>The gravimeter</a:t>
            </a:r>
            <a:endParaRPr lang="en-AU" sz="4000"/>
          </a:p>
        </p:txBody>
      </p:sp>
      <p:pic>
        <p:nvPicPr>
          <p:cNvPr id="5" name="Picture 4" descr="A machine on a rock&#10;&#10;Description automatically generated">
            <a:extLst>
              <a:ext uri="{FF2B5EF4-FFF2-40B4-BE49-F238E27FC236}">
                <a16:creationId xmlns:a16="http://schemas.microsoft.com/office/drawing/2014/main" id="{E2546219-27CA-E10F-E704-12143EB32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28" y="1803400"/>
            <a:ext cx="4383193" cy="3807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4FDA5D-4D28-005F-7DBD-957196D6B208}"/>
              </a:ext>
            </a:extLst>
          </p:cNvPr>
          <p:cNvSpPr txBox="1"/>
          <p:nvPr/>
        </p:nvSpPr>
        <p:spPr>
          <a:xfrm>
            <a:off x="5007181" y="1803400"/>
            <a:ext cx="420031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Spring-based relative gravimeter </a:t>
            </a:r>
          </a:p>
          <a:p>
            <a:endParaRPr lang="en-US">
              <a:latin typeface="+mj-lt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measures gravitational acceleration by detecting the displacement of a mass suspended on a spring</a:t>
            </a:r>
          </a:p>
          <a:p>
            <a:pPr lvl="1"/>
            <a:endParaRPr lang="en-US">
              <a:latin typeface="+mj-lt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The displacement is proportional to the change in gravitational force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equipped with stabilizing system  to reduce the effects of temperature changes and vibrations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Precision: ~0.</a:t>
            </a:r>
            <a:r>
              <a:rPr lang="en-AU">
                <a:latin typeface="+mj-lt"/>
              </a:rPr>
              <a:t>1 </a:t>
            </a:r>
            <a:r>
              <a:rPr lang="en-AU" err="1">
                <a:latin typeface="+mj-lt"/>
              </a:rPr>
              <a:t>microGal</a:t>
            </a:r>
            <a:r>
              <a:rPr lang="en-AU">
                <a:latin typeface="+mj-lt"/>
              </a:rPr>
              <a:t> (0.1 </a:t>
            </a:r>
            <a:r>
              <a:rPr lang="el-GR">
                <a:latin typeface="+mj-lt"/>
              </a:rPr>
              <a:t>μ</a:t>
            </a:r>
            <a:r>
              <a:rPr lang="en-AU">
                <a:latin typeface="+mj-lt"/>
              </a:rPr>
              <a:t>Gal = 0.000001 m/s²)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30FD39-89D8-987F-8519-D997CB2F47AB}"/>
              </a:ext>
            </a:extLst>
          </p:cNvPr>
          <p:cNvSpPr txBox="1"/>
          <p:nvPr/>
        </p:nvSpPr>
        <p:spPr>
          <a:xfrm>
            <a:off x="281428" y="1339334"/>
            <a:ext cx="347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CG6</a:t>
            </a:r>
            <a:endParaRPr lang="en-AU" b="1" dirty="0">
              <a:latin typeface="+mj-lt"/>
            </a:endParaRPr>
          </a:p>
        </p:txBody>
      </p:sp>
      <p:pic>
        <p:nvPicPr>
          <p:cNvPr id="10" name="Picture 9" descr="A diagram of a mass diagram&#10;&#10;Description automatically generated with medium confidence">
            <a:extLst>
              <a:ext uri="{FF2B5EF4-FFF2-40B4-BE49-F238E27FC236}">
                <a16:creationId xmlns:a16="http://schemas.microsoft.com/office/drawing/2014/main" id="{F9CD7084-A8C6-AC38-3FFE-B1B60D9DF1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7"/>
          <a:stretch/>
        </p:blipFill>
        <p:spPr>
          <a:xfrm>
            <a:off x="9511960" y="1892300"/>
            <a:ext cx="2156272" cy="360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8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0200E-6205-D5A4-C7E5-BEEA71223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"/>
          <a:stretch/>
        </p:blipFill>
        <p:spPr>
          <a:xfrm>
            <a:off x="0" y="0"/>
            <a:ext cx="5654881" cy="954899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F0342AB-1BC2-EC45-D9CA-86ED9EAA6522}"/>
              </a:ext>
            </a:extLst>
          </p:cNvPr>
          <p:cNvSpPr txBox="1">
            <a:spLocks/>
          </p:cNvSpPr>
          <p:nvPr/>
        </p:nvSpPr>
        <p:spPr>
          <a:xfrm>
            <a:off x="-623887" y="127000"/>
            <a:ext cx="8064500" cy="5039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latin typeface="+mj-lt"/>
                <a:ea typeface="+mj-ea"/>
                <a:cs typeface="+mj-cs"/>
              </a:rPr>
              <a:t>The gravimeter - Considerations</a:t>
            </a:r>
            <a:endParaRPr lang="en-AU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86736-64F5-9949-1B92-7F4641DDB50A}"/>
              </a:ext>
            </a:extLst>
          </p:cNvPr>
          <p:cNvSpPr txBox="1"/>
          <p:nvPr/>
        </p:nvSpPr>
        <p:spPr>
          <a:xfrm>
            <a:off x="638174" y="1397675"/>
            <a:ext cx="68024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+mj-lt"/>
              </a:rPr>
              <a:t>Instrument Drift:</a:t>
            </a:r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Gradual changes in the instrument’s readings over time due to factors like mechanical wear or temperature variations.</a:t>
            </a:r>
          </a:p>
          <a:p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Can affect accuracy and consistency of measurements.</a:t>
            </a:r>
          </a:p>
          <a:p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Regular calibration and monitoring to detect and correct drift. Use of stable reference points for comparison.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67A13-9591-375A-0575-2C07569A5DDE}"/>
              </a:ext>
            </a:extLst>
          </p:cNvPr>
          <p:cNvSpPr txBox="1"/>
          <p:nvPr/>
        </p:nvSpPr>
        <p:spPr>
          <a:xfrm>
            <a:off x="638174" y="4189276"/>
            <a:ext cx="68024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+mj-lt"/>
              </a:rPr>
              <a:t>Environmental Factors:</a:t>
            </a:r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Temperature and humidity fluctuations can impact the sensitivity and stability of the gravimeter’s components.</a:t>
            </a:r>
          </a:p>
          <a:p>
            <a:endParaRPr lang="en-US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External vibrations from machinery or natural sources can interfere with measurements.</a:t>
            </a:r>
          </a:p>
        </p:txBody>
      </p:sp>
      <p:pic>
        <p:nvPicPr>
          <p:cNvPr id="9" name="Picture 8" descr="A graph of a number of red dots&#10;&#10;Description automatically generated with medium confidence">
            <a:extLst>
              <a:ext uri="{FF2B5EF4-FFF2-40B4-BE49-F238E27FC236}">
                <a16:creationId xmlns:a16="http://schemas.microsoft.com/office/drawing/2014/main" id="{C2D2A470-EC2A-CA55-90A0-198AA47D2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198" y="1054775"/>
            <a:ext cx="3856490" cy="24726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E5F8CB-9CFA-A493-E79A-006925D76C12}"/>
              </a:ext>
            </a:extLst>
          </p:cNvPr>
          <p:cNvSpPr txBox="1"/>
          <p:nvPr/>
        </p:nvSpPr>
        <p:spPr>
          <a:xfrm>
            <a:off x="9154468" y="808554"/>
            <a:ext cx="16786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00"/>
              <a:t>Poland et al., 2019</a:t>
            </a:r>
          </a:p>
        </p:txBody>
      </p:sp>
      <p:pic>
        <p:nvPicPr>
          <p:cNvPr id="14" name="Picture 13" descr="A graph with a red line&#10;&#10;Description automatically generated">
            <a:extLst>
              <a:ext uri="{FF2B5EF4-FFF2-40B4-BE49-F238E27FC236}">
                <a16:creationId xmlns:a16="http://schemas.microsoft.com/office/drawing/2014/main" id="{1DDEA7AF-F837-D1D8-65BA-9E9D329FE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102" y="3917633"/>
            <a:ext cx="2965051" cy="23071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A98836-D341-5A83-09E5-90DA6907CA25}"/>
              </a:ext>
            </a:extLst>
          </p:cNvPr>
          <p:cNvSpPr txBox="1"/>
          <p:nvPr/>
        </p:nvSpPr>
        <p:spPr>
          <a:xfrm>
            <a:off x="9205268" y="6224746"/>
            <a:ext cx="16786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00" err="1"/>
              <a:t>Zheleznyak</a:t>
            </a:r>
            <a:r>
              <a:rPr lang="en-AU" sz="1000"/>
              <a:t> et al., 2022</a:t>
            </a:r>
          </a:p>
        </p:txBody>
      </p:sp>
    </p:spTree>
    <p:extLst>
      <p:ext uri="{BB962C8B-B14F-4D97-AF65-F5344CB8AC3E}">
        <p14:creationId xmlns:p14="http://schemas.microsoft.com/office/powerpoint/2010/main" val="1216620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0200E-6205-D5A4-C7E5-BEEA71223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"/>
          <a:stretch/>
        </p:blipFill>
        <p:spPr>
          <a:xfrm>
            <a:off x="0" y="0"/>
            <a:ext cx="5654881" cy="954899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95B2FF5-6220-5C79-FF70-CAA14ECB67E0}"/>
              </a:ext>
            </a:extLst>
          </p:cNvPr>
          <p:cNvSpPr txBox="1">
            <a:spLocks/>
          </p:cNvSpPr>
          <p:nvPr/>
        </p:nvSpPr>
        <p:spPr>
          <a:xfrm>
            <a:off x="-623887" y="127000"/>
            <a:ext cx="8064500" cy="5039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+mj-lt"/>
                <a:ea typeface="+mj-ea"/>
                <a:cs typeface="+mj-cs"/>
              </a:rPr>
              <a:t>Gravity anomalies</a:t>
            </a:r>
            <a:endParaRPr lang="en-AU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CF357D-DEE3-97C0-EB78-953A79900A5B}"/>
              </a:ext>
            </a:extLst>
          </p:cNvPr>
          <p:cNvSpPr txBox="1"/>
          <p:nvPr/>
        </p:nvSpPr>
        <p:spPr>
          <a:xfrm>
            <a:off x="261252" y="1413174"/>
            <a:ext cx="6141650" cy="3890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Types of Gravity Anomalies</a:t>
            </a:r>
            <a:r>
              <a:rPr lang="en-AU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AU" b="1" kern="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07000"/>
              </a:lnSpc>
              <a:spcAft>
                <a:spcPts val="800"/>
              </a:spcAft>
              <a:buSzPts val="1000"/>
              <a:buFont typeface="+mj-lt"/>
              <a:buAutoNum type="arabicPeriod"/>
              <a:tabLst>
                <a:tab pos="1371600" algn="l"/>
              </a:tabLst>
            </a:pPr>
            <a:r>
              <a:rPr lang="en-AU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Free-Air Anomaly/Disturbance</a:t>
            </a:r>
            <a:r>
              <a:rPr lang="en-AU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Corrects for elevation but not for the mass of terrain.</a:t>
            </a:r>
          </a:p>
          <a:p>
            <a:pPr marL="1257300" lvl="2" indent="-342900">
              <a:lnSpc>
                <a:spcPct val="107000"/>
              </a:lnSpc>
              <a:spcAft>
                <a:spcPts val="800"/>
              </a:spcAft>
              <a:buSzPts val="1000"/>
              <a:buFont typeface="+mj-lt"/>
              <a:buAutoNum type="arabicPeriod"/>
              <a:tabLst>
                <a:tab pos="1371600" algn="l"/>
              </a:tabLst>
            </a:pPr>
            <a:endParaRPr lang="en-AU" b="1" kern="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07000"/>
              </a:lnSpc>
              <a:spcAft>
                <a:spcPts val="800"/>
              </a:spcAft>
              <a:buSzPts val="1000"/>
              <a:buFont typeface="+mj-lt"/>
              <a:buAutoNum type="arabicPeriod"/>
              <a:tabLst>
                <a:tab pos="1371600" algn="l"/>
              </a:tabLst>
            </a:pPr>
            <a:r>
              <a:rPr lang="en-AU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Bouguer Anomaly</a:t>
            </a:r>
            <a:r>
              <a:rPr lang="en-AU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Corrects for the gravitational effect of topography and provides insight into subsurface density variations.</a:t>
            </a:r>
            <a:endParaRPr lang="en-AU" sz="16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07000"/>
              </a:lnSpc>
              <a:spcAft>
                <a:spcPts val="800"/>
              </a:spcAft>
              <a:buSzPts val="1000"/>
              <a:buFont typeface="+mj-lt"/>
              <a:buAutoNum type="arabicPeriod"/>
              <a:tabLst>
                <a:tab pos="1371600" algn="l"/>
              </a:tabLst>
            </a:pPr>
            <a:endParaRPr lang="en-AU" sz="16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07000"/>
              </a:lnSpc>
              <a:spcAft>
                <a:spcPts val="800"/>
              </a:spcAft>
              <a:buSzPts val="1000"/>
              <a:buFont typeface="+mj-lt"/>
              <a:buAutoNum type="arabicPeriod"/>
              <a:tabLst>
                <a:tab pos="1371600" algn="l"/>
              </a:tabLst>
            </a:pPr>
            <a:r>
              <a:rPr lang="en-AU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Terrain Corrections</a:t>
            </a:r>
            <a:r>
              <a:rPr lang="en-AU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Adjust for local topography to refine Bouguer anomalies.</a:t>
            </a:r>
          </a:p>
          <a:p>
            <a:pPr lvl="2">
              <a:lnSpc>
                <a:spcPct val="107000"/>
              </a:lnSpc>
              <a:spcAft>
                <a:spcPts val="800"/>
              </a:spcAft>
              <a:buSzPts val="1000"/>
              <a:tabLst>
                <a:tab pos="1371600" algn="l"/>
              </a:tabLst>
            </a:pPr>
            <a:endParaRPr lang="en-AU" sz="16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B17AC7-B399-47CD-F62B-6F809C2C72F5}"/>
              </a:ext>
            </a:extLst>
          </p:cNvPr>
          <p:cNvSpPr txBox="1"/>
          <p:nvPr/>
        </p:nvSpPr>
        <p:spPr>
          <a:xfrm>
            <a:off x="7240426" y="5169863"/>
            <a:ext cx="42049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00" dirty="0"/>
              <a:t>Images: Introduction to Gravity Exploration method, </a:t>
            </a:r>
            <a:r>
              <a:rPr lang="en-AU" sz="1000" dirty="0" err="1"/>
              <a:t>Alsadi</a:t>
            </a:r>
            <a:r>
              <a:rPr lang="en-AU" sz="1000" dirty="0"/>
              <a:t> &amp; Baban (2014)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21DF8CD-27B7-FB5D-86AD-7F8B8F762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828" y="800565"/>
            <a:ext cx="2119195" cy="16084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A257A8F-113E-1A8B-0C97-927466C7AD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0"/>
          <a:stretch/>
        </p:blipFill>
        <p:spPr>
          <a:xfrm>
            <a:off x="9106203" y="738017"/>
            <a:ext cx="2457450" cy="17335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D744CAD-0CC2-A1C2-E1DA-75CDA7BD5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912" y="560978"/>
            <a:ext cx="628650" cy="4667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A91CC48-CF4E-8151-DB32-3BDF2C2AC7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7187" y="1630572"/>
            <a:ext cx="714375" cy="2381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D9E2E51-148C-A117-5D95-5F7AAD65D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0487" y="3074436"/>
            <a:ext cx="4229100" cy="18764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F1A8215-F909-8D4F-F058-41C283AAE55F}"/>
              </a:ext>
            </a:extLst>
          </p:cNvPr>
          <p:cNvSpPr txBox="1"/>
          <p:nvPr/>
        </p:nvSpPr>
        <p:spPr>
          <a:xfrm>
            <a:off x="6278768" y="784027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</a:t>
            </a:r>
            <a:endParaRPr lang="en-A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8634C-960D-1302-FD6A-290E6DD25848}"/>
              </a:ext>
            </a:extLst>
          </p:cNvPr>
          <p:cNvSpPr txBox="1"/>
          <p:nvPr/>
        </p:nvSpPr>
        <p:spPr>
          <a:xfrm>
            <a:off x="8547403" y="784027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</a:t>
            </a:r>
            <a:endParaRPr lang="en-A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222B8C-D7EE-EC2A-E63D-729E019EA9C5}"/>
              </a:ext>
            </a:extLst>
          </p:cNvPr>
          <p:cNvSpPr txBox="1"/>
          <p:nvPr/>
        </p:nvSpPr>
        <p:spPr>
          <a:xfrm>
            <a:off x="7016432" y="2889770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</a:t>
            </a:r>
            <a:endParaRPr lang="en-A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7A9FA2-2B61-989E-2E11-36B38647299E}"/>
              </a:ext>
            </a:extLst>
          </p:cNvPr>
          <p:cNvSpPr txBox="1"/>
          <p:nvPr/>
        </p:nvSpPr>
        <p:spPr>
          <a:xfrm>
            <a:off x="575276" y="5932207"/>
            <a:ext cx="955932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AU" kern="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AU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ariations in the Earth's gravitational field caused by differences in subsurface density</a:t>
            </a:r>
          </a:p>
        </p:txBody>
      </p:sp>
    </p:spTree>
    <p:extLst>
      <p:ext uri="{BB962C8B-B14F-4D97-AF65-F5344CB8AC3E}">
        <p14:creationId xmlns:p14="http://schemas.microsoft.com/office/powerpoint/2010/main" val="819170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0200E-6205-D5A4-C7E5-BEEA71223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"/>
          <a:stretch/>
        </p:blipFill>
        <p:spPr>
          <a:xfrm>
            <a:off x="0" y="0"/>
            <a:ext cx="5654881" cy="954899"/>
          </a:xfrm>
          <a:prstGeom prst="rect">
            <a:avLst/>
          </a:prstGeom>
        </p:spPr>
      </p:pic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527C0AA-A92C-77F7-E40A-A713D9624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28" y="1267556"/>
            <a:ext cx="10369296" cy="4718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8A2183-8F78-D022-812B-4C85FE0EEFAF}"/>
              </a:ext>
            </a:extLst>
          </p:cNvPr>
          <p:cNvSpPr txBox="1"/>
          <p:nvPr/>
        </p:nvSpPr>
        <p:spPr>
          <a:xfrm>
            <a:off x="8649730" y="5800965"/>
            <a:ext cx="23500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00"/>
              <a:t>Image: Geology for Investors, David Tilley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36B13E0-62BA-4D93-FD3D-5E2BC7F0F5B9}"/>
              </a:ext>
            </a:extLst>
          </p:cNvPr>
          <p:cNvSpPr txBox="1">
            <a:spLocks/>
          </p:cNvSpPr>
          <p:nvPr/>
        </p:nvSpPr>
        <p:spPr>
          <a:xfrm>
            <a:off x="-623887" y="127000"/>
            <a:ext cx="8064500" cy="5039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+mj-lt"/>
                <a:ea typeface="+mj-ea"/>
                <a:cs typeface="+mj-cs"/>
              </a:rPr>
              <a:t>Gravity anomalies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33592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F91F1E04-8DCF-A09E-A33B-8DF8A356C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67" y="2319811"/>
            <a:ext cx="4538189" cy="4538189"/>
          </a:xfr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44F7CAF-70A5-9883-946C-5E9D265AB1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17"/>
          <a:stretch/>
        </p:blipFill>
        <p:spPr>
          <a:xfrm>
            <a:off x="1000323" y="454036"/>
            <a:ext cx="4503065" cy="23408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62A02B-1651-928D-60F1-70DEE9E8F248}"/>
              </a:ext>
            </a:extLst>
          </p:cNvPr>
          <p:cNvSpPr txBox="1"/>
          <p:nvPr/>
        </p:nvSpPr>
        <p:spPr>
          <a:xfrm>
            <a:off x="2191359" y="4009731"/>
            <a:ext cx="20754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50" dirty="0"/>
              <a:t>Flight height = 1 km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7E0E1-F812-CA78-33C5-F9F06444408A}"/>
              </a:ext>
            </a:extLst>
          </p:cNvPr>
          <p:cNvSpPr txBox="1"/>
          <p:nvPr/>
        </p:nvSpPr>
        <p:spPr>
          <a:xfrm>
            <a:off x="2191359" y="1928910"/>
            <a:ext cx="20754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50" dirty="0"/>
              <a:t>Flight height = 8 km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7B78AB-89FB-F3A3-52F9-06956A299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764" y="1535071"/>
            <a:ext cx="4538189" cy="4281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0AD204-D0ED-CF4B-68A2-3EFE280C7AF0}"/>
              </a:ext>
            </a:extLst>
          </p:cNvPr>
          <p:cNvSpPr txBox="1"/>
          <p:nvPr/>
        </p:nvSpPr>
        <p:spPr>
          <a:xfrm>
            <a:off x="5898222" y="591941"/>
            <a:ext cx="5733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>
                <a:latin typeface="+mj-lt"/>
              </a:rPr>
              <a:t>Anomalies change with changing observation height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15DF4D-974C-5FAF-AE7F-AB7468B09026}"/>
              </a:ext>
            </a:extLst>
          </p:cNvPr>
          <p:cNvSpPr txBox="1"/>
          <p:nvPr/>
        </p:nvSpPr>
        <p:spPr>
          <a:xfrm>
            <a:off x="6065002" y="5816985"/>
            <a:ext cx="4516415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AU" sz="1100">
                <a:solidFill>
                  <a:srgbClr val="5F6368"/>
                </a:solidFill>
                <a:latin typeface="+mj-lt"/>
              </a:rPr>
              <a:t>Isles &amp; Rankin 2013</a:t>
            </a:r>
          </a:p>
          <a:p>
            <a:r>
              <a:rPr lang="en-AU" sz="1350">
                <a:hlinkClick r:id="rId5"/>
              </a:rPr>
              <a:t>https://www.aseg.org.au/sites/default/files/ebook-ASEG-eBook-Geo-Interpretation-of-Aeromagnetic-Data-Opt-for-user-1621.pdf</a:t>
            </a:r>
            <a:endParaRPr lang="en-AU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0CC9D9-5FFD-34DC-18CF-1B1E5DC2FC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0"/>
          <a:stretch/>
        </p:blipFill>
        <p:spPr>
          <a:xfrm>
            <a:off x="0" y="0"/>
            <a:ext cx="5654881" cy="954899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7F970960-AED3-611C-5926-A9F804E79B79}"/>
              </a:ext>
            </a:extLst>
          </p:cNvPr>
          <p:cNvSpPr txBox="1">
            <a:spLocks/>
          </p:cNvSpPr>
          <p:nvPr/>
        </p:nvSpPr>
        <p:spPr>
          <a:xfrm>
            <a:off x="-623887" y="127000"/>
            <a:ext cx="8064500" cy="5039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+mj-lt"/>
                <a:ea typeface="+mj-ea"/>
                <a:cs typeface="+mj-cs"/>
              </a:rPr>
              <a:t>Gravity anomalies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258027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F0B04-B4F2-BC00-BE96-BCBC5C0DA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DCC018-99E8-3F19-5857-63D6AC090B18}"/>
              </a:ext>
            </a:extLst>
          </p:cNvPr>
          <p:cNvSpPr txBox="1"/>
          <p:nvPr/>
        </p:nvSpPr>
        <p:spPr>
          <a:xfrm>
            <a:off x="539552" y="1229748"/>
            <a:ext cx="5733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>
                <a:latin typeface="+mj-lt"/>
              </a:rPr>
              <a:t>The solid-earth is not homogenous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3B2FAFC8-631E-E408-AAB0-9F25B6D6D80D}"/>
              </a:ext>
            </a:extLst>
          </p:cNvPr>
          <p:cNvSpPr txBox="1">
            <a:spLocks/>
          </p:cNvSpPr>
          <p:nvPr/>
        </p:nvSpPr>
        <p:spPr>
          <a:xfrm>
            <a:off x="-623887" y="127000"/>
            <a:ext cx="8064500" cy="5039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j-lt"/>
                <a:ea typeface="+mj-ea"/>
                <a:cs typeface="+mj-cs"/>
              </a:rPr>
              <a:t>Earth Gravity field</a:t>
            </a:r>
            <a:endParaRPr lang="en-AU" sz="20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029B3C6E-5679-D15D-6DC8-78A2D92B2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22" y="1873929"/>
            <a:ext cx="5816507" cy="3511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28E663-D73A-9077-94F1-12ED04E11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426" y="1873929"/>
            <a:ext cx="5811000" cy="351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1B897F-75D1-C515-CB0B-CC68241F6DB0}"/>
              </a:ext>
            </a:extLst>
          </p:cNvPr>
          <p:cNvSpPr txBox="1"/>
          <p:nvPr/>
        </p:nvSpPr>
        <p:spPr>
          <a:xfrm>
            <a:off x="3255831" y="5980570"/>
            <a:ext cx="5680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>
                <a:latin typeface="+mj-lt"/>
              </a:rPr>
              <a:t>Do you notice the difference between these two maps?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>
                <a:latin typeface="+mj-lt"/>
              </a:rPr>
              <a:t>What controls the gravity we see?</a:t>
            </a:r>
            <a:endParaRPr lang="en-AU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FEB17B-B25C-899B-EF5C-C74EF5D77F65}"/>
              </a:ext>
            </a:extLst>
          </p:cNvPr>
          <p:cNvSpPr txBox="1"/>
          <p:nvPr/>
        </p:nvSpPr>
        <p:spPr>
          <a:xfrm>
            <a:off x="1367162" y="5475475"/>
            <a:ext cx="350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>
                <a:latin typeface="+mj-lt"/>
              </a:rPr>
              <a:t>Earth Gravity at surface topography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078720-3BD0-DA79-A40C-5535E6B6F237}"/>
              </a:ext>
            </a:extLst>
          </p:cNvPr>
          <p:cNvSpPr txBox="1"/>
          <p:nvPr/>
        </p:nvSpPr>
        <p:spPr>
          <a:xfrm>
            <a:off x="8138066" y="5475475"/>
            <a:ext cx="252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>
                <a:latin typeface="+mj-lt"/>
              </a:rPr>
              <a:t>Earth Gravity at ellipsoid </a:t>
            </a:r>
          </a:p>
        </p:txBody>
      </p:sp>
    </p:spTree>
    <p:extLst>
      <p:ext uri="{BB962C8B-B14F-4D97-AF65-F5344CB8AC3E}">
        <p14:creationId xmlns:p14="http://schemas.microsoft.com/office/powerpoint/2010/main" val="3453867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0200E-6205-D5A4-C7E5-BEEA71223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"/>
          <a:stretch/>
        </p:blipFill>
        <p:spPr>
          <a:xfrm>
            <a:off x="0" y="0"/>
            <a:ext cx="5654881" cy="954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94CFC7-1324-6640-3AE4-22CFE6C10B7C}"/>
              </a:ext>
            </a:extLst>
          </p:cNvPr>
          <p:cNvSpPr txBox="1"/>
          <p:nvPr/>
        </p:nvSpPr>
        <p:spPr>
          <a:xfrm>
            <a:off x="611102" y="1316959"/>
            <a:ext cx="10867023" cy="2377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>
              <a:effectLst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b="1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Multi-Method Approach: </a:t>
            </a:r>
            <a:r>
              <a:rPr lang="en-AU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Integrating gravity data with other geophysical methods like magnetics, seismic, and electromagnetic surveys </a:t>
            </a:r>
            <a:r>
              <a:rPr lang="en-AU" ker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is important </a:t>
            </a:r>
            <a:r>
              <a:rPr lang="en-AU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to get a comprehensive understanding of the subsurface.</a:t>
            </a: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endParaRPr lang="en-AU" sz="1600" kern="1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b="1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Reducing Ambiguities</a:t>
            </a:r>
            <a:r>
              <a:rPr lang="en-AU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AU" ker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AU" ker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ombining different types of geophysical data helps reduce ambiguities in interpreting subsurface structures.</a:t>
            </a: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endParaRPr lang="en-AU" sz="1600" kern="1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diagram of a structure&#10;&#10;Description automatically generated">
            <a:extLst>
              <a:ext uri="{FF2B5EF4-FFF2-40B4-BE49-F238E27FC236}">
                <a16:creationId xmlns:a16="http://schemas.microsoft.com/office/drawing/2014/main" id="{B4E7D43C-2BDA-79F6-EE18-516BD086B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88" y="3309654"/>
            <a:ext cx="5639435" cy="31304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0E4DDC-17ED-B863-83DC-5D0984648036}"/>
              </a:ext>
            </a:extLst>
          </p:cNvPr>
          <p:cNvSpPr txBox="1"/>
          <p:nvPr/>
        </p:nvSpPr>
        <p:spPr>
          <a:xfrm>
            <a:off x="6502093" y="6309342"/>
            <a:ext cx="60980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+mj-lt"/>
              </a:rPr>
              <a:t>Image: UU Dept. of Earth Sciences</a:t>
            </a:r>
            <a:endParaRPr lang="en-AU" sz="1100">
              <a:latin typeface="+mj-lt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923F87A-AB52-F111-33E6-FA23DD28C243}"/>
              </a:ext>
            </a:extLst>
          </p:cNvPr>
          <p:cNvSpPr txBox="1">
            <a:spLocks/>
          </p:cNvSpPr>
          <p:nvPr/>
        </p:nvSpPr>
        <p:spPr>
          <a:xfrm>
            <a:off x="-623887" y="127000"/>
            <a:ext cx="8064500" cy="5039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+mj-lt"/>
                <a:ea typeface="+mj-ea"/>
                <a:cs typeface="+mj-cs"/>
              </a:rPr>
              <a:t>Non-Uniqueness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25226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0200E-6205-D5A4-C7E5-BEEA71223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"/>
          <a:stretch/>
        </p:blipFill>
        <p:spPr>
          <a:xfrm>
            <a:off x="0" y="0"/>
            <a:ext cx="5654881" cy="954899"/>
          </a:xfrm>
          <a:prstGeom prst="rect">
            <a:avLst/>
          </a:prstGeom>
        </p:spPr>
      </p:pic>
      <p:pic>
        <p:nvPicPr>
          <p:cNvPr id="7" name="Picture 6" descr="A person in space suit falling off of a planet&#10;&#10;Description automatically generated">
            <a:extLst>
              <a:ext uri="{FF2B5EF4-FFF2-40B4-BE49-F238E27FC236}">
                <a16:creationId xmlns:a16="http://schemas.microsoft.com/office/drawing/2014/main" id="{FBDB6E89-1A92-1A61-86B2-F8CE47D50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2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5BA04-F93B-9351-1C44-AF0B065AE582}"/>
              </a:ext>
            </a:extLst>
          </p:cNvPr>
          <p:cNvSpPr txBox="1"/>
          <p:nvPr/>
        </p:nvSpPr>
        <p:spPr>
          <a:xfrm>
            <a:off x="10071100" y="6412468"/>
            <a:ext cx="3124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+mj-lt"/>
              </a:rPr>
              <a:t>“Gravity” – movie poster, 2013</a:t>
            </a:r>
            <a:endParaRPr lang="en-AU" sz="1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3257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0200E-6205-D5A4-C7E5-BEEA71223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"/>
          <a:stretch/>
        </p:blipFill>
        <p:spPr>
          <a:xfrm>
            <a:off x="0" y="0"/>
            <a:ext cx="5654881" cy="954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250913-C91C-B039-DB47-A30F0393E0BC}"/>
              </a:ext>
            </a:extLst>
          </p:cNvPr>
          <p:cNvSpPr txBox="1"/>
          <p:nvPr/>
        </p:nvSpPr>
        <p:spPr>
          <a:xfrm>
            <a:off x="203273" y="861312"/>
            <a:ext cx="11550984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+mj-lt"/>
              </a:rPr>
              <a:t>Check out the </a:t>
            </a:r>
            <a:r>
              <a:rPr lang="en-US" altLang="zh-CN" sz="2800" dirty="0">
                <a:latin typeface="+mj-lt"/>
              </a:rPr>
              <a:t>Online </a:t>
            </a:r>
            <a:r>
              <a:rPr lang="en-AU" sz="2800" dirty="0" err="1">
                <a:latin typeface="+mj-lt"/>
              </a:rPr>
              <a:t>Jupyter</a:t>
            </a:r>
            <a:r>
              <a:rPr lang="en-AU" sz="2800" dirty="0">
                <a:latin typeface="+mj-lt"/>
              </a:rPr>
              <a:t> Notebooks:</a:t>
            </a:r>
          </a:p>
          <a:p>
            <a:r>
              <a:rPr lang="en-AU" sz="2800" dirty="0">
                <a:latin typeface="+mj-lt"/>
                <a:hlinkClick r:id="rId4"/>
              </a:rPr>
              <a:t>https://github.com/LL-Geo/CAGE2024</a:t>
            </a:r>
            <a:r>
              <a:rPr lang="en-AU" sz="2800" dirty="0">
                <a:latin typeface="+mj-lt"/>
              </a:rPr>
              <a:t> </a:t>
            </a:r>
          </a:p>
          <a:p>
            <a:r>
              <a:rPr lang="en-AU" sz="2800" dirty="0">
                <a:latin typeface="+mj-lt"/>
                <a:hlinkClick r:id="rId5"/>
              </a:rPr>
              <a:t>https://mybinder.org/v2/gh/LL-Geo/CAGE2024/HEAD</a:t>
            </a:r>
            <a:endParaRPr lang="en-AU" sz="2800" dirty="0">
              <a:latin typeface="+mj-lt"/>
            </a:endParaRPr>
          </a:p>
          <a:p>
            <a:r>
              <a:rPr lang="en-AU" sz="2800" b="1" dirty="0">
                <a:latin typeface="+mj-lt"/>
              </a:rPr>
              <a:t>Tutorial series from raw data to inversion</a:t>
            </a:r>
          </a:p>
          <a:p>
            <a:pPr marL="514350" indent="-514350">
              <a:buAutoNum type="arabicPeriod"/>
            </a:pPr>
            <a:r>
              <a:rPr lang="en-AU" sz="2400" dirty="0" err="1">
                <a:latin typeface="+mj-lt"/>
              </a:rPr>
              <a:t>Raw_gravity_with_drift_correction</a:t>
            </a:r>
            <a:endParaRPr lang="en-AU" sz="2400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AU" sz="2400" dirty="0" err="1">
                <a:latin typeface="+mj-lt"/>
              </a:rPr>
              <a:t>Normal_Gravity_correction</a:t>
            </a:r>
            <a:endParaRPr lang="en-AU" sz="2400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AU" sz="2400" dirty="0" err="1">
                <a:latin typeface="+mj-lt"/>
              </a:rPr>
              <a:t>Topography_Correction</a:t>
            </a:r>
            <a:endParaRPr lang="en-AU" sz="2400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AU" sz="2400" dirty="0" err="1">
                <a:latin typeface="+mj-lt"/>
              </a:rPr>
              <a:t>Data_Processing</a:t>
            </a:r>
            <a:endParaRPr lang="en-AU" sz="2400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AU" sz="2400" dirty="0">
                <a:latin typeface="+mj-lt"/>
              </a:rPr>
              <a:t>Gravity inversion</a:t>
            </a:r>
          </a:p>
          <a:p>
            <a:endParaRPr lang="en-AU" sz="2800" dirty="0">
              <a:latin typeface="+mj-lt"/>
            </a:endParaRPr>
          </a:p>
          <a:p>
            <a:r>
              <a:rPr lang="en-AU" sz="2800" b="1" dirty="0">
                <a:latin typeface="+mj-lt"/>
              </a:rPr>
              <a:t>Example</a:t>
            </a:r>
            <a:r>
              <a:rPr lang="en-AU" sz="2800" dirty="0">
                <a:latin typeface="+mj-lt"/>
              </a:rPr>
              <a:t> </a:t>
            </a:r>
            <a:r>
              <a:rPr lang="en-AU" sz="2800" b="1" dirty="0">
                <a:latin typeface="+mj-lt"/>
              </a:rPr>
              <a:t>series</a:t>
            </a:r>
          </a:p>
          <a:p>
            <a:r>
              <a:rPr lang="en-AU" sz="2800" dirty="0" err="1">
                <a:latin typeface="+mj-lt"/>
              </a:rPr>
              <a:t>example_point_source</a:t>
            </a:r>
            <a:r>
              <a:rPr lang="en-AU" sz="2800" dirty="0">
                <a:latin typeface="+mj-lt"/>
              </a:rPr>
              <a:t>: </a:t>
            </a:r>
            <a:r>
              <a:rPr lang="en-AU" sz="2000" dirty="0">
                <a:latin typeface="+mj-lt"/>
              </a:rPr>
              <a:t>Interactive notebook to See how gravity change with point source</a:t>
            </a:r>
          </a:p>
          <a:p>
            <a:r>
              <a:rPr lang="en-AU" sz="2800" dirty="0">
                <a:latin typeface="+mj-lt"/>
              </a:rPr>
              <a:t>example_2d_simpeg: </a:t>
            </a:r>
            <a:r>
              <a:rPr lang="en-AU" sz="2000" dirty="0">
                <a:latin typeface="+mj-lt"/>
              </a:rPr>
              <a:t>run inversion for a 2d profile</a:t>
            </a:r>
          </a:p>
          <a:p>
            <a:r>
              <a:rPr lang="en-AU" sz="2800" dirty="0" err="1">
                <a:latin typeface="+mj-lt"/>
              </a:rPr>
              <a:t>example_sea_ice</a:t>
            </a:r>
            <a:r>
              <a:rPr lang="en-AU" sz="2800" dirty="0">
                <a:latin typeface="+mj-lt"/>
              </a:rPr>
              <a:t>: </a:t>
            </a:r>
            <a:r>
              <a:rPr lang="en-AU" sz="2000" dirty="0">
                <a:latin typeface="+mj-lt"/>
              </a:rPr>
              <a:t>real world example to get free air gravity in Antarctica</a:t>
            </a:r>
          </a:p>
        </p:txBody>
      </p:sp>
      <p:pic>
        <p:nvPicPr>
          <p:cNvPr id="6" name="Picture 5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B0D1D167-C229-59E6-E441-C5DD7B4EF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190" y="1712901"/>
            <a:ext cx="1676067" cy="451249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B5AD7B7-8B36-6B43-6488-F4CCDBCCCF55}"/>
              </a:ext>
            </a:extLst>
          </p:cNvPr>
          <p:cNvSpPr txBox="1">
            <a:spLocks/>
          </p:cNvSpPr>
          <p:nvPr/>
        </p:nvSpPr>
        <p:spPr>
          <a:xfrm>
            <a:off x="-623887" y="127000"/>
            <a:ext cx="8064500" cy="5039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+mj-lt"/>
                <a:ea typeface="+mj-ea"/>
                <a:cs typeface="+mj-cs"/>
              </a:rPr>
              <a:t>Code</a:t>
            </a:r>
            <a:endParaRPr lang="en-AU" sz="2400" dirty="0"/>
          </a:p>
        </p:txBody>
      </p:sp>
      <p:pic>
        <p:nvPicPr>
          <p:cNvPr id="11" name="Picture 10" descr="A computer screen with a lamp and a table lamp&#10;&#10;Description automatically generated">
            <a:extLst>
              <a:ext uri="{FF2B5EF4-FFF2-40B4-BE49-F238E27FC236}">
                <a16:creationId xmlns:a16="http://schemas.microsoft.com/office/drawing/2014/main" id="{3D728142-137E-5A27-B361-321B578C39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4" r="14404"/>
          <a:stretch/>
        </p:blipFill>
        <p:spPr>
          <a:xfrm>
            <a:off x="8163280" y="2815629"/>
            <a:ext cx="3404291" cy="22235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CB893-5B98-425C-37AF-D211474F0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890" y="1624201"/>
            <a:ext cx="2019300" cy="628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8B6C77-9A6C-8CF5-6E58-908BA6F849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6594" y="4139119"/>
            <a:ext cx="2800000" cy="100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B0E243-0A14-A027-3A05-4DB42EFFC7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3301" y="2687650"/>
            <a:ext cx="1239748" cy="12397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909BC3-ED62-38E7-CF9B-1E1881A74B32}"/>
              </a:ext>
            </a:extLst>
          </p:cNvPr>
          <p:cNvSpPr txBox="1"/>
          <p:nvPr/>
        </p:nvSpPr>
        <p:spPr>
          <a:xfrm>
            <a:off x="6043408" y="3745075"/>
            <a:ext cx="7585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 err="1"/>
              <a:t>Fatiando</a:t>
            </a:r>
            <a:r>
              <a:rPr lang="en-AU" dirty="0"/>
              <a:t> a Terra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29C791-C8A8-F3D6-CFFF-BF11A7E806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3280" y="0"/>
            <a:ext cx="1714179" cy="171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7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0200E-6205-D5A4-C7E5-BEEA71223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"/>
          <a:stretch/>
        </p:blipFill>
        <p:spPr>
          <a:xfrm>
            <a:off x="0" y="0"/>
            <a:ext cx="5654881" cy="954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C429B5-2ABA-BF5D-AEEE-7DF3CE80E493}"/>
              </a:ext>
            </a:extLst>
          </p:cNvPr>
          <p:cNvSpPr txBox="1"/>
          <p:nvPr/>
        </p:nvSpPr>
        <p:spPr>
          <a:xfrm>
            <a:off x="539552" y="1075846"/>
            <a:ext cx="5733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>
                <a:latin typeface="+mj-lt"/>
              </a:rPr>
              <a:t>1 D reference earth model and normal gravity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BF17B4B-CD19-FB15-B578-9A9921B68728}"/>
              </a:ext>
            </a:extLst>
          </p:cNvPr>
          <p:cNvSpPr txBox="1">
            <a:spLocks/>
          </p:cNvSpPr>
          <p:nvPr/>
        </p:nvSpPr>
        <p:spPr>
          <a:xfrm>
            <a:off x="-623887" y="127000"/>
            <a:ext cx="8064500" cy="5039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latin typeface="+mj-lt"/>
                <a:ea typeface="+mj-ea"/>
                <a:cs typeface="+mj-cs"/>
              </a:rPr>
              <a:t>Reference Earth Model</a:t>
            </a:r>
            <a:endParaRPr lang="en-AU" sz="2000" b="1"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A0B94F-24D5-9F81-3621-AF855873F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45179"/>
            <a:ext cx="4549283" cy="303664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611F97F-0F2E-0075-9C10-E7BDA11AA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6498" y="4710515"/>
            <a:ext cx="3875389" cy="186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559FCF-8BC1-AD2E-71BD-9CFE12A3A97E}"/>
              </a:ext>
            </a:extLst>
          </p:cNvPr>
          <p:cNvSpPr txBox="1"/>
          <p:nvPr/>
        </p:nvSpPr>
        <p:spPr>
          <a:xfrm>
            <a:off x="916254" y="6518472"/>
            <a:ext cx="45803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800">
                <a:hlinkClick r:id="rId5"/>
              </a:rPr>
              <a:t>https://seismo.berkeley.edu/wiki_cider/images/3/34/Fig1_Ref_Mod_Earth_PREM.png</a:t>
            </a:r>
            <a:r>
              <a:rPr lang="en-AU" sz="80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9F71C-CF45-97DF-A6AB-D99A04FEC990}"/>
              </a:ext>
            </a:extLst>
          </p:cNvPr>
          <p:cNvSpPr txBox="1"/>
          <p:nvPr/>
        </p:nvSpPr>
        <p:spPr>
          <a:xfrm>
            <a:off x="7249998" y="5512452"/>
            <a:ext cx="6410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>
                <a:latin typeface="+mj-lt"/>
              </a:rPr>
              <a:t>WGS84 normal gravity at ellipsoid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6AFB89-AB4F-947C-6017-86B28557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944" y="1829593"/>
            <a:ext cx="6031461" cy="340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830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0200E-6205-D5A4-C7E5-BEEA71223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"/>
          <a:stretch/>
        </p:blipFill>
        <p:spPr>
          <a:xfrm>
            <a:off x="0" y="0"/>
            <a:ext cx="5654881" cy="954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C429B5-2ABA-BF5D-AEEE-7DF3CE80E493}"/>
              </a:ext>
            </a:extLst>
          </p:cNvPr>
          <p:cNvSpPr txBox="1"/>
          <p:nvPr/>
        </p:nvSpPr>
        <p:spPr>
          <a:xfrm>
            <a:off x="539552" y="1229748"/>
            <a:ext cx="5733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>
                <a:latin typeface="+mj-lt"/>
              </a:rPr>
              <a:t>Geoid and Ellipsoid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BF17B4B-CD19-FB15-B578-9A9921B68728}"/>
              </a:ext>
            </a:extLst>
          </p:cNvPr>
          <p:cNvSpPr txBox="1">
            <a:spLocks/>
          </p:cNvSpPr>
          <p:nvPr/>
        </p:nvSpPr>
        <p:spPr>
          <a:xfrm>
            <a:off x="-623887" y="127000"/>
            <a:ext cx="8064500" cy="5039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j-lt"/>
                <a:ea typeface="+mj-ea"/>
                <a:cs typeface="+mj-cs"/>
              </a:rPr>
              <a:t>Reference Earth Model</a:t>
            </a:r>
            <a:endParaRPr lang="en-AU" sz="20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image info">
            <a:extLst>
              <a:ext uri="{FF2B5EF4-FFF2-40B4-BE49-F238E27FC236}">
                <a16:creationId xmlns:a16="http://schemas.microsoft.com/office/drawing/2014/main" id="{D81F088A-CEA3-0BE3-27EE-F58F00493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8" y="3363422"/>
            <a:ext cx="5228784" cy="288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829B50-5B93-D3B3-9A8C-EF5BEEA0C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005" y="3679244"/>
            <a:ext cx="4799123" cy="288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3EFE6A-30F5-4BC6-59B0-ECF536BA3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737" y="294075"/>
            <a:ext cx="4719660" cy="2884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BB3161-AB02-5514-D7C1-F6703006988A}"/>
              </a:ext>
            </a:extLst>
          </p:cNvPr>
          <p:cNvSpPr txBox="1"/>
          <p:nvPr/>
        </p:nvSpPr>
        <p:spPr>
          <a:xfrm>
            <a:off x="7284568" y="3178756"/>
            <a:ext cx="4042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>
                <a:latin typeface="+mj-lt"/>
              </a:rPr>
              <a:t>Geoid (relative to ellipsoid, WGS84)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7D437-B67E-AE32-89A8-2CAA753E9048}"/>
              </a:ext>
            </a:extLst>
          </p:cNvPr>
          <p:cNvSpPr txBox="1"/>
          <p:nvPr/>
        </p:nvSpPr>
        <p:spPr>
          <a:xfrm>
            <a:off x="213048" y="1873929"/>
            <a:ext cx="64052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>
                <a:latin typeface="+mj-lt"/>
              </a:rPr>
              <a:t>Geoids represent a hypothetical global sea level as it would be shaped by gravity if oceans could flow unobstructed though land.</a:t>
            </a:r>
          </a:p>
          <a:p>
            <a:r>
              <a:rPr lang="en-AU">
                <a:latin typeface="+mj-lt"/>
              </a:rPr>
              <a:t>AKA: mean sea-level</a:t>
            </a:r>
          </a:p>
        </p:txBody>
      </p:sp>
    </p:spTree>
    <p:extLst>
      <p:ext uri="{BB962C8B-B14F-4D97-AF65-F5344CB8AC3E}">
        <p14:creationId xmlns:p14="http://schemas.microsoft.com/office/powerpoint/2010/main" val="3253473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0200E-6205-D5A4-C7E5-BEEA71223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"/>
          <a:stretch/>
        </p:blipFill>
        <p:spPr>
          <a:xfrm>
            <a:off x="0" y="0"/>
            <a:ext cx="5654881" cy="954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C429B5-2ABA-BF5D-AEEE-7DF3CE80E493}"/>
              </a:ext>
            </a:extLst>
          </p:cNvPr>
          <p:cNvSpPr txBox="1"/>
          <p:nvPr/>
        </p:nvSpPr>
        <p:spPr>
          <a:xfrm>
            <a:off x="539552" y="1229748"/>
            <a:ext cx="5733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>
                <a:latin typeface="+mj-lt"/>
              </a:rPr>
              <a:t>The impact of observational height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BF17B4B-CD19-FB15-B578-9A9921B68728}"/>
              </a:ext>
            </a:extLst>
          </p:cNvPr>
          <p:cNvSpPr txBox="1">
            <a:spLocks/>
          </p:cNvSpPr>
          <p:nvPr/>
        </p:nvSpPr>
        <p:spPr>
          <a:xfrm>
            <a:off x="-623887" y="127000"/>
            <a:ext cx="8064500" cy="5039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j-lt"/>
                <a:ea typeface="+mj-ea"/>
                <a:cs typeface="+mj-cs"/>
              </a:rPr>
              <a:t>Reference Earth Model</a:t>
            </a:r>
            <a:endParaRPr lang="en-AU" sz="2000" b="1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9F71C-CF45-97DF-A6AB-D99A04FEC990}"/>
              </a:ext>
            </a:extLst>
          </p:cNvPr>
          <p:cNvSpPr txBox="1"/>
          <p:nvPr/>
        </p:nvSpPr>
        <p:spPr>
          <a:xfrm>
            <a:off x="7440115" y="6010397"/>
            <a:ext cx="6410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>
                <a:latin typeface="+mj-lt"/>
              </a:rPr>
              <a:t>WGS84 normal gravity at ellipsoid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E438B-6EF8-601C-B17B-C30A026EFBF3}"/>
              </a:ext>
            </a:extLst>
          </p:cNvPr>
          <p:cNvSpPr txBox="1"/>
          <p:nvPr/>
        </p:nvSpPr>
        <p:spPr>
          <a:xfrm>
            <a:off x="1336570" y="6073781"/>
            <a:ext cx="6410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>
                <a:latin typeface="+mj-lt"/>
              </a:rPr>
              <a:t>WGS84 normal gravity at earth surface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5B0F77C-5056-074F-8C58-4F603B0F2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3166178"/>
            <a:ext cx="5284951" cy="28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6AFB89-AB4F-947C-6017-86B28557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21" y="3096146"/>
            <a:ext cx="4980688" cy="28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DE62F7-7703-82BA-4B25-65AEB15F1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121" y="6214"/>
            <a:ext cx="4687282" cy="28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5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0200E-6205-D5A4-C7E5-BEEA71223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"/>
          <a:stretch/>
        </p:blipFill>
        <p:spPr>
          <a:xfrm>
            <a:off x="0" y="0"/>
            <a:ext cx="5654881" cy="954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E3D92-F9B1-DC56-274E-F5CAE6AB3111}"/>
              </a:ext>
            </a:extLst>
          </p:cNvPr>
          <p:cNvSpPr txBox="1"/>
          <p:nvPr/>
        </p:nvSpPr>
        <p:spPr>
          <a:xfrm>
            <a:off x="539552" y="1229748"/>
            <a:ext cx="5733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/>
              <a:t>The solid-earth is not homogenous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362F77-B7BB-6508-CEC0-6E7B27618F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24805"/>
            <a:ext cx="4108521" cy="369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810E42-7D02-BD5C-1CC6-1DADA20FDF43}"/>
              </a:ext>
            </a:extLst>
          </p:cNvPr>
          <p:cNvSpPr txBox="1"/>
          <p:nvPr/>
        </p:nvSpPr>
        <p:spPr>
          <a:xfrm>
            <a:off x="1325394" y="5957788"/>
            <a:ext cx="300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/>
              <a:t>What controls the density?</a:t>
            </a:r>
            <a:endParaRPr lang="en-AU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8B5333B-F18B-4768-A519-7A6668698043}"/>
              </a:ext>
            </a:extLst>
          </p:cNvPr>
          <p:cNvSpPr txBox="1">
            <a:spLocks/>
          </p:cNvSpPr>
          <p:nvPr/>
        </p:nvSpPr>
        <p:spPr>
          <a:xfrm>
            <a:off x="-623887" y="127000"/>
            <a:ext cx="8064500" cy="5039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+mj-lt"/>
                <a:ea typeface="+mj-ea"/>
                <a:cs typeface="+mj-cs"/>
              </a:rPr>
              <a:t>Geological properties and gravity</a:t>
            </a:r>
            <a:endParaRPr lang="en-AU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DAFB6C-6354-5305-E71F-ECFF4B54070C}"/>
              </a:ext>
            </a:extLst>
          </p:cNvPr>
          <p:cNvSpPr txBox="1"/>
          <p:nvPr/>
        </p:nvSpPr>
        <p:spPr>
          <a:xfrm>
            <a:off x="5519938" y="2088822"/>
            <a:ext cx="453650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b="1" dirty="0"/>
              <a:t>Sedimentary Rocks</a:t>
            </a:r>
          </a:p>
          <a:p>
            <a:r>
              <a:rPr lang="en-AU" sz="1400" dirty="0"/>
              <a:t>• Compaction – increases density by reducing pore-spaces</a:t>
            </a:r>
          </a:p>
          <a:p>
            <a:r>
              <a:rPr lang="en-AU" sz="1400" dirty="0"/>
              <a:t> • Cementation – increase density by infilling pore-spaces </a:t>
            </a:r>
          </a:p>
          <a:p>
            <a:r>
              <a:rPr lang="en-AU" sz="1400" dirty="0"/>
              <a:t>• Fluid-flux – replacing fluid with a different density can track fluid flux (e.g. injecting CO2 into a brine aquifer) </a:t>
            </a:r>
          </a:p>
          <a:p>
            <a:r>
              <a:rPr lang="en-AU" sz="1400" dirty="0"/>
              <a:t>• Changes in depositional environment – e.g. shale vs sandstone </a:t>
            </a:r>
          </a:p>
          <a:p>
            <a:r>
              <a:rPr lang="en-AU" sz="1400" dirty="0"/>
              <a:t>• Metamorphism</a:t>
            </a:r>
          </a:p>
          <a:p>
            <a:endParaRPr lang="en-AU" sz="1400" dirty="0"/>
          </a:p>
          <a:p>
            <a:r>
              <a:rPr lang="en-AU" sz="1400" b="1" dirty="0"/>
              <a:t>Crust – Bulk chemistry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Bulk chemistry (mafic vs intermediate vs felsic)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Alteration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400" dirty="0"/>
          </a:p>
          <a:p>
            <a:r>
              <a:rPr lang="en-AU" sz="1400" b="1" dirty="0"/>
              <a:t>Mantle thermal expansion and Bulk chemistry</a:t>
            </a:r>
          </a:p>
        </p:txBody>
      </p:sp>
    </p:spTree>
    <p:extLst>
      <p:ext uri="{BB962C8B-B14F-4D97-AF65-F5344CB8AC3E}">
        <p14:creationId xmlns:p14="http://schemas.microsoft.com/office/powerpoint/2010/main" val="75671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0200E-6205-D5A4-C7E5-BEEA71223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"/>
          <a:stretch/>
        </p:blipFill>
        <p:spPr>
          <a:xfrm>
            <a:off x="0" y="0"/>
            <a:ext cx="5654881" cy="954899"/>
          </a:xfrm>
          <a:prstGeom prst="rect">
            <a:avLst/>
          </a:prstGeom>
        </p:spPr>
      </p:pic>
      <p:pic>
        <p:nvPicPr>
          <p:cNvPr id="5" name="Picture 4" descr="A graph of different minerals&#10;&#10;Description automatically generated with medium confidence">
            <a:extLst>
              <a:ext uri="{FF2B5EF4-FFF2-40B4-BE49-F238E27FC236}">
                <a16:creationId xmlns:a16="http://schemas.microsoft.com/office/drawing/2014/main" id="{8F072F4A-2CA9-02B4-070A-898A1451A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07" y="954898"/>
            <a:ext cx="4730673" cy="5750045"/>
          </a:xfrm>
          <a:prstGeom prst="rect">
            <a:avLst/>
          </a:prstGeom>
        </p:spPr>
      </p:pic>
      <p:pic>
        <p:nvPicPr>
          <p:cNvPr id="7" name="Picture 6" descr="A graph of rock formations&#10;&#10;Description automatically generated with medium confidence">
            <a:extLst>
              <a:ext uri="{FF2B5EF4-FFF2-40B4-BE49-F238E27FC236}">
                <a16:creationId xmlns:a16="http://schemas.microsoft.com/office/drawing/2014/main" id="{F9591A5F-757C-C15B-F515-1BEE92041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737" y="954898"/>
            <a:ext cx="4895536" cy="3777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262E5F-A63C-CBBC-AA6D-991508ABF101}"/>
              </a:ext>
            </a:extLst>
          </p:cNvPr>
          <p:cNvSpPr txBox="1"/>
          <p:nvPr/>
        </p:nvSpPr>
        <p:spPr>
          <a:xfrm>
            <a:off x="8754590" y="4732637"/>
            <a:ext cx="16786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00"/>
              <a:t>Schön 2015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604B29A-FA30-267C-F8F2-37161BC799CF}"/>
              </a:ext>
            </a:extLst>
          </p:cNvPr>
          <p:cNvSpPr txBox="1">
            <a:spLocks/>
          </p:cNvSpPr>
          <p:nvPr/>
        </p:nvSpPr>
        <p:spPr>
          <a:xfrm>
            <a:off x="-623887" y="127000"/>
            <a:ext cx="8064500" cy="5039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latin typeface="+mj-lt"/>
                <a:ea typeface="+mj-ea"/>
                <a:cs typeface="+mj-cs"/>
              </a:rPr>
              <a:t>Geological properties and gravity</a:t>
            </a:r>
            <a:endParaRPr lang="en-AU" sz="2000"/>
          </a:p>
        </p:txBody>
      </p:sp>
    </p:spTree>
    <p:extLst>
      <p:ext uri="{BB962C8B-B14F-4D97-AF65-F5344CB8AC3E}">
        <p14:creationId xmlns:p14="http://schemas.microsoft.com/office/powerpoint/2010/main" val="484772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0200E-6205-D5A4-C7E5-BEEA71223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"/>
          <a:stretch/>
        </p:blipFill>
        <p:spPr>
          <a:xfrm>
            <a:off x="0" y="0"/>
            <a:ext cx="5654881" cy="954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E3D92-F9B1-DC56-274E-F5CAE6AB3111}"/>
              </a:ext>
            </a:extLst>
          </p:cNvPr>
          <p:cNvSpPr txBox="1"/>
          <p:nvPr/>
        </p:nvSpPr>
        <p:spPr>
          <a:xfrm>
            <a:off x="539552" y="1229748"/>
            <a:ext cx="5733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Earth Gravity field </a:t>
            </a:r>
            <a:endParaRPr lang="en-AU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8B5333B-F18B-4768-A519-7A6668698043}"/>
              </a:ext>
            </a:extLst>
          </p:cNvPr>
          <p:cNvSpPr txBox="1">
            <a:spLocks/>
          </p:cNvSpPr>
          <p:nvPr/>
        </p:nvSpPr>
        <p:spPr>
          <a:xfrm>
            <a:off x="-623887" y="127000"/>
            <a:ext cx="8064500" cy="5039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latin typeface="+mj-lt"/>
                <a:ea typeface="+mj-ea"/>
                <a:cs typeface="+mj-cs"/>
              </a:rPr>
              <a:t>Geological properties and gravity</a:t>
            </a:r>
            <a:endParaRPr lang="en-AU" sz="200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26834C44-CAD6-F97F-E814-CD9AF955A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84" y="1972321"/>
            <a:ext cx="5141524" cy="3103883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E3AA4ABD-5A0E-AD4B-1105-0C789C29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350" y="435163"/>
            <a:ext cx="4370022" cy="232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6CF496-9AA6-37CE-040B-3732B429B26E}"/>
              </a:ext>
            </a:extLst>
          </p:cNvPr>
          <p:cNvSpPr txBox="1"/>
          <p:nvPr/>
        </p:nvSpPr>
        <p:spPr>
          <a:xfrm>
            <a:off x="8666762" y="3164399"/>
            <a:ext cx="701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86F93F-CDBD-BFC9-F78A-80875857DC2F}"/>
              </a:ext>
            </a:extLst>
          </p:cNvPr>
          <p:cNvSpPr txBox="1"/>
          <p:nvPr/>
        </p:nvSpPr>
        <p:spPr>
          <a:xfrm>
            <a:off x="7218222" y="6546334"/>
            <a:ext cx="321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Density variation due to geology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DB07CC-76D8-EE17-DDA5-7A9D6B8F781F}"/>
              </a:ext>
            </a:extLst>
          </p:cNvPr>
          <p:cNvSpPr txBox="1"/>
          <p:nvPr/>
        </p:nvSpPr>
        <p:spPr>
          <a:xfrm>
            <a:off x="6630749" y="2846853"/>
            <a:ext cx="510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Normal gravity (latitude variation + height variation)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18B15-EF45-A958-0A78-D23B38751DC6}"/>
              </a:ext>
            </a:extLst>
          </p:cNvPr>
          <p:cNvSpPr txBox="1"/>
          <p:nvPr/>
        </p:nvSpPr>
        <p:spPr>
          <a:xfrm>
            <a:off x="5609563" y="2876659"/>
            <a:ext cx="701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b="1" dirty="0"/>
              <a:t>=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4303E3E-D226-E644-6021-1627C2E1E5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742"/>
          <a:stretch/>
        </p:blipFill>
        <p:spPr>
          <a:xfrm>
            <a:off x="6767584" y="3995396"/>
            <a:ext cx="3798356" cy="2621193"/>
          </a:xfrm>
          <a:prstGeom prst="rect">
            <a:avLst/>
          </a:prstGeom>
        </p:spPr>
      </p:pic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8FF79146-6F96-9256-424E-846A618CF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0"/>
          <a:stretch/>
        </p:blipFill>
        <p:spPr bwMode="auto">
          <a:xfrm>
            <a:off x="1751607" y="5305992"/>
            <a:ext cx="2151666" cy="114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935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0200E-6205-D5A4-C7E5-BEEA71223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"/>
          <a:stretch/>
        </p:blipFill>
        <p:spPr>
          <a:xfrm>
            <a:off x="0" y="0"/>
            <a:ext cx="5654881" cy="9548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EC7F76-12AA-385C-DA57-51BDD992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541" y="1875028"/>
            <a:ext cx="3970250" cy="3739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E3D92-F9B1-DC56-274E-F5CAE6AB3111}"/>
              </a:ext>
            </a:extLst>
          </p:cNvPr>
          <p:cNvSpPr txBox="1"/>
          <p:nvPr/>
        </p:nvSpPr>
        <p:spPr>
          <a:xfrm>
            <a:off x="539552" y="1229748"/>
            <a:ext cx="5733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Free-Air Disturbance</a:t>
            </a:r>
            <a:endParaRPr lang="en-AU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362F77-B7BB-6508-CEC0-6E7B27618F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24805"/>
            <a:ext cx="4108521" cy="369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810E42-7D02-BD5C-1CC6-1DADA20FDF43}"/>
              </a:ext>
            </a:extLst>
          </p:cNvPr>
          <p:cNvSpPr txBox="1"/>
          <p:nvPr/>
        </p:nvSpPr>
        <p:spPr>
          <a:xfrm>
            <a:off x="1325394" y="5957788"/>
            <a:ext cx="300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/>
              <a:t>What controls the density?</a:t>
            </a:r>
            <a:endParaRPr lang="en-AU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8B5333B-F18B-4768-A519-7A6668698043}"/>
              </a:ext>
            </a:extLst>
          </p:cNvPr>
          <p:cNvSpPr txBox="1">
            <a:spLocks/>
          </p:cNvSpPr>
          <p:nvPr/>
        </p:nvSpPr>
        <p:spPr>
          <a:xfrm>
            <a:off x="-623887" y="127000"/>
            <a:ext cx="8064500" cy="5039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latin typeface="+mj-lt"/>
                <a:ea typeface="+mj-ea"/>
                <a:cs typeface="+mj-cs"/>
              </a:rPr>
              <a:t>Geological properties and gravity</a:t>
            </a:r>
            <a:endParaRPr lang="en-AU" sz="2000"/>
          </a:p>
        </p:txBody>
      </p:sp>
    </p:spTree>
    <p:extLst>
      <p:ext uri="{BB962C8B-B14F-4D97-AF65-F5344CB8AC3E}">
        <p14:creationId xmlns:p14="http://schemas.microsoft.com/office/powerpoint/2010/main" val="1315110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899</Words>
  <Application>Microsoft Office PowerPoint</Application>
  <PresentationFormat>Widescreen</PresentationFormat>
  <Paragraphs>141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Mareen Loesing</dc:creator>
  <cp:lastModifiedBy>Li, Lu (Mineral Resources, Kensington WA)</cp:lastModifiedBy>
  <cp:revision>1</cp:revision>
  <dcterms:created xsi:type="dcterms:W3CDTF">2024-09-02T03:05:29Z</dcterms:created>
  <dcterms:modified xsi:type="dcterms:W3CDTF">2025-10-03T00:34:12Z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ad370f1-5840-4c36-bb65-89acaaf849ca_Enabled">
    <vt:lpwstr>true</vt:lpwstr>
  </property>
  <property fmtid="{D5CDD505-2E9C-101B-9397-08002B2CF9AE}" pid="3" name="MSIP_Label_0ad370f1-5840-4c36-bb65-89acaaf849ca_SetDate">
    <vt:lpwstr>2025-10-03T00:33:23Z</vt:lpwstr>
  </property>
  <property fmtid="{D5CDD505-2E9C-101B-9397-08002B2CF9AE}" pid="4" name="MSIP_Label_0ad370f1-5840-4c36-bb65-89acaaf849ca_Method">
    <vt:lpwstr>Privileged</vt:lpwstr>
  </property>
  <property fmtid="{D5CDD505-2E9C-101B-9397-08002B2CF9AE}" pid="5" name="MSIP_Label_0ad370f1-5840-4c36-bb65-89acaaf849ca_Name">
    <vt:lpwstr>OFFICIAL</vt:lpwstr>
  </property>
  <property fmtid="{D5CDD505-2E9C-101B-9397-08002B2CF9AE}" pid="6" name="MSIP_Label_0ad370f1-5840-4c36-bb65-89acaaf849ca_SiteId">
    <vt:lpwstr>0fe05593-19ac-4f98-adbf-0375fce7f160</vt:lpwstr>
  </property>
  <property fmtid="{D5CDD505-2E9C-101B-9397-08002B2CF9AE}" pid="7" name="MSIP_Label_0ad370f1-5840-4c36-bb65-89acaaf849ca_ActionId">
    <vt:lpwstr>a1dafbb8-7eef-49a5-84d3-9090813350fc</vt:lpwstr>
  </property>
  <property fmtid="{D5CDD505-2E9C-101B-9397-08002B2CF9AE}" pid="8" name="MSIP_Label_0ad370f1-5840-4c36-bb65-89acaaf849ca_ContentBits">
    <vt:lpwstr>3</vt:lpwstr>
  </property>
  <property fmtid="{D5CDD505-2E9C-101B-9397-08002B2CF9AE}" pid="9" name="MSIP_Label_0ad370f1-5840-4c36-bb65-89acaaf849ca_Tag">
    <vt:lpwstr>10, 0, 1, 1</vt:lpwstr>
  </property>
  <property fmtid="{D5CDD505-2E9C-101B-9397-08002B2CF9AE}" pid="10" name="ClassificationContentMarkingFooterLocations">
    <vt:lpwstr>Office Theme:10</vt:lpwstr>
  </property>
  <property fmtid="{D5CDD505-2E9C-101B-9397-08002B2CF9AE}" pid="11" name="ClassificationContentMarkingFooterText">
    <vt:lpwstr>OFFICIAL</vt:lpwstr>
  </property>
  <property fmtid="{D5CDD505-2E9C-101B-9397-08002B2CF9AE}" pid="12" name="ClassificationContentMarkingHeaderLocations">
    <vt:lpwstr>Office Theme:9</vt:lpwstr>
  </property>
  <property fmtid="{D5CDD505-2E9C-101B-9397-08002B2CF9AE}" pid="13" name="ClassificationContentMarkingHeaderText">
    <vt:lpwstr>OFFICIAL</vt:lpwstr>
  </property>
</Properties>
</file>